
<file path=[Content_Types].xml><?xml version="1.0" encoding="utf-8"?>
<Types xmlns="http://schemas.openxmlformats.org/package/2006/content-types">
  <Default Extension="xml" ContentType="application/vnd.openxmlformats-package.core-properties+xml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c987bd608a934016" /><Relationship Type="http://schemas.openxmlformats.org/officeDocument/2006/relationships/extended-properties" Target="/docProps/app.xml" Id="R2887ebe1cecf49bb" /><Relationship Type="http://schemas.openxmlformats.org/officeDocument/2006/relationships/officeDocument" Target="/ppt/presentation.xml" Id="R1924a6b64d964220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28bd54d952a04dcf"/>
  </p:sldMasterIdLst>
  <p:notesMasterIdLst>
    <p:notesMasterId xmlns:r="http://schemas.openxmlformats.org/officeDocument/2006/relationships" r:id="R0578e7b79a074531"/>
  </p:notesMasterIdLst>
  <p:sldIdLst>
    <p:sldId xmlns:r="http://schemas.openxmlformats.org/officeDocument/2006/relationships" id="256" r:id="R835367b4d74e4cae"/>
  </p:sldIdLst>
  <p:sldSz cx="15119985" cy="10692003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73238f17d2204555" /><Relationship Type="http://schemas.openxmlformats.org/officeDocument/2006/relationships/slideMaster" Target="/ppt/slideMasters/slideMaster1.xml" Id="R28bd54d952a04dcf" /><Relationship Type="http://schemas.openxmlformats.org/officeDocument/2006/relationships/notesMaster" Target="/ppt/notesMasters/notesMaster1.xml" Id="R0578e7b79a074531" /><Relationship Type="http://schemas.openxmlformats.org/officeDocument/2006/relationships/presProps" Target="/ppt/presProps.xml" Id="R33e2e9e57d964955" /><Relationship Type="http://schemas.openxmlformats.org/officeDocument/2006/relationships/tableStyles" Target="/ppt/tableStyles.xml" Id="Rccade970b0a94674" /><Relationship Type="http://schemas.openxmlformats.org/officeDocument/2006/relationships/slide" Target="/ppt/slides/slide1.xml" Id="R835367b4d74e4cae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3cf01949880b4422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5a95204effb94162" /><Relationship Type="http://schemas.openxmlformats.org/officeDocument/2006/relationships/notesMaster" Target="/ppt/notesMasters/notesMaster1.xml" Id="R452f856daec54e97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提供資料：吉田正之氏のキャリア教育コーディネート提案書画像。</a:t>
            </a:r>
          </a:p>
          <a:p xmlns:a="http://schemas.openxmlformats.org/drawingml/2006/main">
            <a:r>
              <a:t>参考資料：</a:t>
            </a:r>
          </a:p>
          <a:p xmlns:a="http://schemas.openxmlformats.org/drawingml/2006/main">
            <a:r>
              <a:t>文部科学省「キャリア教育」 https://www.mext.go.jp/a_menu/shotou/career/index.htm</a:t>
            </a:r>
          </a:p>
          <a:p xmlns:a="http://schemas.openxmlformats.org/drawingml/2006/main">
            <a:r>
              <a:t>中学校・高等学校キャリア教育の手引き（2023年3月） https://www.mext.go.jp/a_menu/shotou/career/detail/mext_00010.html</a:t>
            </a:r>
          </a:p>
          <a:p xmlns:a="http://schemas.openxmlformats.org/drawingml/2006/main">
            <a:r>
              <a:t>キャリア・パスポートQ&amp;A（令和4年3月改訂） https://www.mext.go.jp/content/20220314-mxt_jidou01-000007080_1.pdf</a:t>
            </a:r>
          </a:p>
          <a:p xmlns:a="http://schemas.openxmlformats.org/drawingml/2006/main">
            <a:r>
              <a:t>福島県R8重点（別冊）は提供資料に記載された参照先。令和9年度方針・各校計画との最終照合は、実施前に学校と行う。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2ca7bf8ab6ea4193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d96a5f75bc7c4297" /></Relationships>
</file>

<file path=ppt/slideLayouts/_rels/slideLayout3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c4ec773974ae4cdb" /></Relationships>
</file>

<file path=ppt/slideLayouts/_rels/slideLayout4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ad594867557b4cdf" /></Relationships>
</file>

<file path=ppt/slideLayouts/_rels/slideLayout5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8c9fe60b3861420a" /></Relationships>
</file>

<file path=ppt/slideLayouts/_rels/slideLayout6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675de01e313a4c91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47A707F8-7BBC-4428-9269-D7814E0B1F62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511999" y="4039201"/>
            <a:ext cx="12095988" cy="154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5953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2" name="Subtitle">
            <a:extLst xmlns:a="http://schemas.openxmlformats.org/drawingml/2006/main">
              <a:ext uri="{FF2B5EF4-FFF2-40B4-BE49-F238E27FC236}">
                <a16:creationId xmlns:a16="http://schemas.microsoft.com/office/drawing/2014/main" id="{8FB32C44-627A-48C5-B57F-E82D22BE75D9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2267998" y="5880602"/>
            <a:ext cx="10583990" cy="1188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2604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</p:spTree>
  </p:cSld>
</p:sldLayout>
</file>

<file path=ppt/slideLayouts/slideLayout2.xml><?xml version="1.0" encoding="utf-8"?>
<p:sldLayout xmlns:p="http://schemas.openxmlformats.org/presentationml/2006/main">
  <p:cSld name="Section Header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ection title">
            <a:extLst xmlns:a="http://schemas.openxmlformats.org/drawingml/2006/main">
              <a:ext uri="{FF2B5EF4-FFF2-40B4-BE49-F238E27FC236}">
                <a16:creationId xmlns:a16="http://schemas.microsoft.com/office/drawing/2014/main" id="{4A200BBE-EE88-47E6-9666-84A64EB8E1BB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511999" y="4455001"/>
            <a:ext cx="12095988" cy="178200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5209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</p:spTree>
  </p:cSld>
</p:sldLayout>
</file>

<file path=ppt/slideLayouts/slideLayout3.xml><?xml version="1.0" encoding="utf-8"?>
<p:sldLayout xmlns:p="http://schemas.openxmlformats.org/presentationml/2006/main">
  <p:cSld name="Title and Body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FDEC95F7-3037-4217-A3E8-67EFC8894DFF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850499" y="831600"/>
            <a:ext cx="13418987" cy="130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4093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67C389C9-E522-497F-B8FE-C3E9B24D6CA5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850499" y="2970001"/>
            <a:ext cx="13418987" cy="665280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79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83500" indent="-283500">
              <a:lnSpc>
                <a:spcPct val="110000"/>
              </a:lnSpc>
              <a:spcBef>
                <a:spcPts val="0"/>
              </a:spcBef>
              <a:spcAft>
                <a:spcPts val="1488"/>
              </a:spcAft>
              <a:buChar char="•"/>
            </a:lvl1pPr>
            <a:lvl2pPr marL="661499" indent="-283500">
              <a:lnSpc>
                <a:spcPct val="110000"/>
              </a:lnSpc>
              <a:spcBef>
                <a:spcPts val="0"/>
              </a:spcBef>
              <a:spcAft>
                <a:spcPts val="1488"/>
              </a:spcAft>
              <a:buChar char="•"/>
            </a:lvl2pPr>
            <a:lvl3pPr marL="1039499" indent="-283500">
              <a:lnSpc>
                <a:spcPct val="110000"/>
              </a:lnSpc>
              <a:spcBef>
                <a:spcPts val="0"/>
              </a:spcBef>
              <a:spcAft>
                <a:spcPts val="1488"/>
              </a:spcAft>
              <a:buChar char="•"/>
            </a:lvl3pPr>
            <a:lvl4pPr marL="1417499" indent="-283500">
              <a:lnSpc>
                <a:spcPct val="110000"/>
              </a:lnSpc>
              <a:spcBef>
                <a:spcPts val="0"/>
              </a:spcBef>
              <a:spcAft>
                <a:spcPts val="1488"/>
              </a:spcAft>
              <a:buChar char="•"/>
            </a:lvl4pPr>
            <a:lvl5pPr marL="1795498" indent="-283500">
              <a:lnSpc>
                <a:spcPct val="110000"/>
              </a:lnSpc>
              <a:spcBef>
                <a:spcPts val="0"/>
              </a:spcBef>
              <a:spcAft>
                <a:spcPts val="1488"/>
              </a:spcAft>
              <a:buChar char="•"/>
            </a:lvl5pPr>
            <a:lvl6pPr marL="2173498" indent="-283500">
              <a:lnSpc>
                <a:spcPct val="110000"/>
              </a:lnSpc>
              <a:spcBef>
                <a:spcPts val="0"/>
              </a:spcBef>
              <a:spcAft>
                <a:spcPts val="1488"/>
              </a:spcAft>
              <a:buChar char="•"/>
            </a:lvl6pPr>
            <a:lvl7pPr marL="2551497" indent="-283500">
              <a:lnSpc>
                <a:spcPct val="110000"/>
              </a:lnSpc>
              <a:spcBef>
                <a:spcPts val="0"/>
              </a:spcBef>
              <a:spcAft>
                <a:spcPts val="1488"/>
              </a:spcAft>
              <a:buChar char="•"/>
            </a:lvl7pPr>
            <a:lvl8pPr marL="2929497" indent="-283500">
              <a:lnSpc>
                <a:spcPct val="110000"/>
              </a:lnSpc>
              <a:spcBef>
                <a:spcPts val="0"/>
              </a:spcBef>
              <a:spcAft>
                <a:spcPts val="1488"/>
              </a:spcAft>
              <a:buChar char="•"/>
            </a:lvl8pPr>
            <a:lvl9pPr marL="3307497" indent="-283500">
              <a:lnSpc>
                <a:spcPct val="110000"/>
              </a:lnSpc>
              <a:spcBef>
                <a:spcPts val="0"/>
              </a:spcBef>
              <a:spcAft>
                <a:spcPts val="1488"/>
              </a:spcAft>
              <a:buChar char="•"/>
            </a:lvl9pPr>
          </a:lstStyle>
          <a:p xmlns:a="http://schemas.openxmlformats.org/drawingml/2006/main"/>
        </p:txBody>
      </p:sp>
    </p:spTree>
  </p:cSld>
</p:sldLayout>
</file>

<file path=ppt/slideLayouts/slideLayout4.xml><?xml version="1.0" encoding="utf-8"?>
<p:sldLayout xmlns:p="http://schemas.openxmlformats.org/presentationml/2006/main">
  <p:cSld name="Title and Two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DA5645EB-B8F2-4FFC-AFF6-DF67E9E16BF9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850499" y="831600"/>
            <a:ext cx="13418987" cy="130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4093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C954D332-24CA-497D-8BBD-A9DDCD917B17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850499" y="2970001"/>
            <a:ext cx="6236994" cy="665280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604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83500" indent="-283500">
              <a:lnSpc>
                <a:spcPct val="110000"/>
              </a:lnSpc>
              <a:spcBef>
                <a:spcPts val="0"/>
              </a:spcBef>
              <a:spcAft>
                <a:spcPts val="1488"/>
              </a:spcAft>
              <a:buChar char="•"/>
            </a:lvl1pPr>
            <a:lvl2pPr marL="661499" indent="-283500">
              <a:lnSpc>
                <a:spcPct val="110000"/>
              </a:lnSpc>
              <a:spcBef>
                <a:spcPts val="0"/>
              </a:spcBef>
              <a:spcAft>
                <a:spcPts val="1488"/>
              </a:spcAft>
              <a:buChar char="•"/>
            </a:lvl2pPr>
            <a:lvl3pPr marL="1039499" indent="-283500">
              <a:lnSpc>
                <a:spcPct val="110000"/>
              </a:lnSpc>
              <a:spcBef>
                <a:spcPts val="0"/>
              </a:spcBef>
              <a:spcAft>
                <a:spcPts val="1488"/>
              </a:spcAft>
              <a:buChar char="•"/>
            </a:lvl3pPr>
            <a:lvl4pPr marL="1417499" indent="-283500">
              <a:lnSpc>
                <a:spcPct val="110000"/>
              </a:lnSpc>
              <a:spcBef>
                <a:spcPts val="0"/>
              </a:spcBef>
              <a:spcAft>
                <a:spcPts val="1488"/>
              </a:spcAft>
              <a:buChar char="•"/>
            </a:lvl4pPr>
            <a:lvl5pPr marL="1795498" indent="-283500">
              <a:lnSpc>
                <a:spcPct val="110000"/>
              </a:lnSpc>
              <a:spcBef>
                <a:spcPts val="0"/>
              </a:spcBef>
              <a:spcAft>
                <a:spcPts val="1488"/>
              </a:spcAft>
              <a:buChar char="•"/>
            </a:lvl5pPr>
            <a:lvl6pPr marL="2173498" indent="-283500">
              <a:lnSpc>
                <a:spcPct val="110000"/>
              </a:lnSpc>
              <a:spcBef>
                <a:spcPts val="0"/>
              </a:spcBef>
              <a:spcAft>
                <a:spcPts val="1488"/>
              </a:spcAft>
              <a:buChar char="•"/>
            </a:lvl6pPr>
            <a:lvl7pPr marL="2551497" indent="-283500">
              <a:lnSpc>
                <a:spcPct val="110000"/>
              </a:lnSpc>
              <a:spcBef>
                <a:spcPts val="0"/>
              </a:spcBef>
              <a:spcAft>
                <a:spcPts val="1488"/>
              </a:spcAft>
              <a:buChar char="•"/>
            </a:lvl7pPr>
            <a:lvl8pPr marL="2929497" indent="-283500">
              <a:lnSpc>
                <a:spcPct val="110000"/>
              </a:lnSpc>
              <a:spcBef>
                <a:spcPts val="0"/>
              </a:spcBef>
              <a:spcAft>
                <a:spcPts val="1488"/>
              </a:spcAft>
              <a:buChar char="•"/>
            </a:lvl8pPr>
            <a:lvl9pPr marL="3307497" indent="-283500">
              <a:lnSpc>
                <a:spcPct val="110000"/>
              </a:lnSpc>
              <a:spcBef>
                <a:spcPts val="0"/>
              </a:spcBef>
              <a:spcAft>
                <a:spcPts val="1488"/>
              </a:spcAft>
              <a:buChar char="•"/>
            </a:lvl9pPr>
          </a:lstStyle>
          <a:p xmlns:a="http://schemas.openxmlformats.org/drawingml/2006/main"/>
        </p:txBody>
      </p:sp>
      <p:sp>
        <p:nvSpPr>
          <p:cNvPr id="3" name="Right column">
            <a:extLst xmlns:a="http://schemas.openxmlformats.org/drawingml/2006/main">
              <a:ext uri="{FF2B5EF4-FFF2-40B4-BE49-F238E27FC236}">
                <a16:creationId xmlns:a16="http://schemas.microsoft.com/office/drawing/2014/main" id="{F1972804-908C-4AA7-BACC-DE6C9B3170F5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8032492" y="2970001"/>
            <a:ext cx="6236994" cy="665280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604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83500" indent="-283500">
              <a:lnSpc>
                <a:spcPct val="110000"/>
              </a:lnSpc>
              <a:spcBef>
                <a:spcPts val="0"/>
              </a:spcBef>
              <a:spcAft>
                <a:spcPts val="1488"/>
              </a:spcAft>
              <a:buChar char="•"/>
            </a:lvl1pPr>
            <a:lvl2pPr marL="661499" indent="-283500">
              <a:lnSpc>
                <a:spcPct val="110000"/>
              </a:lnSpc>
              <a:spcBef>
                <a:spcPts val="0"/>
              </a:spcBef>
              <a:spcAft>
                <a:spcPts val="1488"/>
              </a:spcAft>
              <a:buChar char="•"/>
            </a:lvl2pPr>
            <a:lvl3pPr marL="1039499" indent="-283500">
              <a:lnSpc>
                <a:spcPct val="110000"/>
              </a:lnSpc>
              <a:spcBef>
                <a:spcPts val="0"/>
              </a:spcBef>
              <a:spcAft>
                <a:spcPts val="1488"/>
              </a:spcAft>
              <a:buChar char="•"/>
            </a:lvl3pPr>
            <a:lvl4pPr marL="1417499" indent="-283500">
              <a:lnSpc>
                <a:spcPct val="110000"/>
              </a:lnSpc>
              <a:spcBef>
                <a:spcPts val="0"/>
              </a:spcBef>
              <a:spcAft>
                <a:spcPts val="1488"/>
              </a:spcAft>
              <a:buChar char="•"/>
            </a:lvl4pPr>
            <a:lvl5pPr marL="1795498" indent="-283500">
              <a:lnSpc>
                <a:spcPct val="110000"/>
              </a:lnSpc>
              <a:spcBef>
                <a:spcPts val="0"/>
              </a:spcBef>
              <a:spcAft>
                <a:spcPts val="1488"/>
              </a:spcAft>
              <a:buChar char="•"/>
            </a:lvl5pPr>
            <a:lvl6pPr marL="2173498" indent="-283500">
              <a:lnSpc>
                <a:spcPct val="110000"/>
              </a:lnSpc>
              <a:spcBef>
                <a:spcPts val="0"/>
              </a:spcBef>
              <a:spcAft>
                <a:spcPts val="1488"/>
              </a:spcAft>
              <a:buChar char="•"/>
            </a:lvl6pPr>
            <a:lvl7pPr marL="2551497" indent="-283500">
              <a:lnSpc>
                <a:spcPct val="110000"/>
              </a:lnSpc>
              <a:spcBef>
                <a:spcPts val="0"/>
              </a:spcBef>
              <a:spcAft>
                <a:spcPts val="1488"/>
              </a:spcAft>
              <a:buChar char="•"/>
            </a:lvl7pPr>
            <a:lvl8pPr marL="2929497" indent="-283500">
              <a:lnSpc>
                <a:spcPct val="110000"/>
              </a:lnSpc>
              <a:spcBef>
                <a:spcPts val="0"/>
              </a:spcBef>
              <a:spcAft>
                <a:spcPts val="1488"/>
              </a:spcAft>
              <a:buChar char="•"/>
            </a:lvl8pPr>
            <a:lvl9pPr marL="3307497" indent="-283500">
              <a:lnSpc>
                <a:spcPct val="110000"/>
              </a:lnSpc>
              <a:spcBef>
                <a:spcPts val="0"/>
              </a:spcBef>
              <a:spcAft>
                <a:spcPts val="1488"/>
              </a:spcAft>
              <a:buChar char="•"/>
            </a:lvl9pPr>
          </a:lstStyle>
          <a:p xmlns:a="http://schemas.openxmlformats.org/drawingml/2006/main"/>
        </p:txBody>
      </p:sp>
    </p:spTree>
  </p:cSld>
</p:sldLayout>
</file>

<file path=ppt/slideLayouts/slideLayout5.xml><?xml version="1.0" encoding="utf-8"?>
<p:sldLayout xmlns:p="http://schemas.openxmlformats.org/presentationml/2006/main">
  <p:cSld name="Title and One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78C23A32-B3B2-45D3-A9D7-4760B70DEE6B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850499" y="831600"/>
            <a:ext cx="13418987" cy="130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4093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083CF449-BAAA-44F5-A6F0-599478CC4227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850499" y="2970001"/>
            <a:ext cx="6236994" cy="665280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79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83500" indent="-283500">
              <a:lnSpc>
                <a:spcPct val="110000"/>
              </a:lnSpc>
              <a:spcBef>
                <a:spcPts val="0"/>
              </a:spcBef>
              <a:spcAft>
                <a:spcPts val="1488"/>
              </a:spcAft>
              <a:buChar char="•"/>
            </a:lvl1pPr>
            <a:lvl2pPr marL="661499" indent="-283500">
              <a:lnSpc>
                <a:spcPct val="110000"/>
              </a:lnSpc>
              <a:spcBef>
                <a:spcPts val="0"/>
              </a:spcBef>
              <a:spcAft>
                <a:spcPts val="1488"/>
              </a:spcAft>
              <a:buChar char="•"/>
            </a:lvl2pPr>
            <a:lvl3pPr marL="1039499" indent="-283500">
              <a:lnSpc>
                <a:spcPct val="110000"/>
              </a:lnSpc>
              <a:spcBef>
                <a:spcPts val="0"/>
              </a:spcBef>
              <a:spcAft>
                <a:spcPts val="1488"/>
              </a:spcAft>
              <a:buChar char="•"/>
            </a:lvl3pPr>
            <a:lvl4pPr marL="1417499" indent="-283500">
              <a:lnSpc>
                <a:spcPct val="110000"/>
              </a:lnSpc>
              <a:spcBef>
                <a:spcPts val="0"/>
              </a:spcBef>
              <a:spcAft>
                <a:spcPts val="1488"/>
              </a:spcAft>
              <a:buChar char="•"/>
            </a:lvl4pPr>
            <a:lvl5pPr marL="1795498" indent="-283500">
              <a:lnSpc>
                <a:spcPct val="110000"/>
              </a:lnSpc>
              <a:spcBef>
                <a:spcPts val="0"/>
              </a:spcBef>
              <a:spcAft>
                <a:spcPts val="1488"/>
              </a:spcAft>
              <a:buChar char="•"/>
            </a:lvl5pPr>
            <a:lvl6pPr marL="2173498" indent="-283500">
              <a:lnSpc>
                <a:spcPct val="110000"/>
              </a:lnSpc>
              <a:spcBef>
                <a:spcPts val="0"/>
              </a:spcBef>
              <a:spcAft>
                <a:spcPts val="1488"/>
              </a:spcAft>
              <a:buChar char="•"/>
            </a:lvl6pPr>
            <a:lvl7pPr marL="2551497" indent="-283500">
              <a:lnSpc>
                <a:spcPct val="110000"/>
              </a:lnSpc>
              <a:spcBef>
                <a:spcPts val="0"/>
              </a:spcBef>
              <a:spcAft>
                <a:spcPts val="1488"/>
              </a:spcAft>
              <a:buChar char="•"/>
            </a:lvl7pPr>
            <a:lvl8pPr marL="2929497" indent="-283500">
              <a:lnSpc>
                <a:spcPct val="110000"/>
              </a:lnSpc>
              <a:spcBef>
                <a:spcPts val="0"/>
              </a:spcBef>
              <a:spcAft>
                <a:spcPts val="1488"/>
              </a:spcAft>
              <a:buChar char="•"/>
            </a:lvl8pPr>
            <a:lvl9pPr marL="3307497" indent="-283500">
              <a:lnSpc>
                <a:spcPct val="110000"/>
              </a:lnSpc>
              <a:spcBef>
                <a:spcPts val="0"/>
              </a:spcBef>
              <a:spcAft>
                <a:spcPts val="1488"/>
              </a:spcAft>
              <a:buChar char="•"/>
            </a:lvl9pPr>
          </a:lstStyle>
          <a:p xmlns:a="http://schemas.openxmlformats.org/drawingml/2006/main"/>
        </p:txBody>
      </p:sp>
    </p:spTree>
  </p:cSld>
</p:sldLayout>
</file>

<file path=ppt/slideLayouts/slideLayout6.xml><?xml version="1.0" encoding="utf-8"?>
<p:sldLayout xmlns:p="http://schemas.openxmlformats.org/presentationml/2006/main" type="blank">
  <p:cSld name="Blank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0303110fb7e2444d" /><Relationship Type="http://schemas.openxmlformats.org/officeDocument/2006/relationships/slideLayout" Target="/ppt/slideLayouts/slideLayout1.xml" Id="Ra377c266f6df4c84" /><Relationship Type="http://schemas.openxmlformats.org/officeDocument/2006/relationships/slideLayout" Target="/ppt/slideLayouts/slideLayout2.xml" Id="R1a1c0a18280f48f6" /><Relationship Type="http://schemas.openxmlformats.org/officeDocument/2006/relationships/slideLayout" Target="/ppt/slideLayouts/slideLayout3.xml" Id="R6cf31e4ab94e43ee" /><Relationship Type="http://schemas.openxmlformats.org/officeDocument/2006/relationships/slideLayout" Target="/ppt/slideLayouts/slideLayout4.xml" Id="Rabbb05f2c52b4778" /><Relationship Type="http://schemas.openxmlformats.org/officeDocument/2006/relationships/slideLayout" Target="/ppt/slideLayouts/slideLayout5.xml" Id="Rb2605577ced64b42" /><Relationship Type="http://schemas.openxmlformats.org/officeDocument/2006/relationships/slideLayout" Target="/ppt/slideLayouts/slideLayout6.xml" Id="Ra9a91df0c45b4ed2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a377c266f6df4c84"/>
    <p:sldLayoutId xmlns:r="http://schemas.openxmlformats.org/officeDocument/2006/relationships" id="2147483650" r:id="R1a1c0a18280f48f6"/>
    <p:sldLayoutId xmlns:r="http://schemas.openxmlformats.org/officeDocument/2006/relationships" id="2147483651" r:id="R6cf31e4ab94e43ee"/>
    <p:sldLayoutId xmlns:r="http://schemas.openxmlformats.org/officeDocument/2006/relationships" id="2147483652" r:id="Rabbb05f2c52b4778"/>
    <p:sldLayoutId xmlns:r="http://schemas.openxmlformats.org/officeDocument/2006/relationships" id="2147483653" r:id="Rb2605577ced64b42"/>
    <p:sldLayoutId xmlns:r="http://schemas.openxmlformats.org/officeDocument/2006/relationships" id="2147483654" r:id="Ra9a91df0c45b4ed2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dad2bdc241194177" /><Relationship Type="http://schemas.openxmlformats.org/officeDocument/2006/relationships/hyperlink" Target="mailto:toi.manabi@gmail.com" TargetMode="External" Id="Ra2666fde479b4fdf" /><Relationship Type="http://schemas.openxmlformats.org/officeDocument/2006/relationships/notesSlide" Target="/ppt/notesSlides/notesSlide1.xml" Id="R7eb2d90b1cb5477e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9" name="audience">
            <a:extLst xmlns:a="http://schemas.openxmlformats.org/drawingml/2006/main">
              <a:ext uri="{FF2B5EF4-FFF2-40B4-BE49-F238E27FC236}">
                <a16:creationId xmlns:a16="http://schemas.microsoft.com/office/drawing/2014/main" id="{A354BCF4-17C2-4220-896F-9FD7271D14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0593" y="224420"/>
            <a:ext cx="8168636" cy="21640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261" b="0">
                <a:solidFill>
                  <a:srgbClr val="617580"/>
                </a:solidFill>
                <a:latin typeface="Noto Sans JP"/>
                <a:ea typeface="Noto Sans JP"/>
                <a:cs typeface="Noto Sans JP"/>
              </a:defRPr>
            </a:defPPr>
          </a:lstStyle>
          <a:p xmlns:a="http://schemas.openxmlformats.org/drawingml/2006/main">
            <a:pPr algn="l">
              <a:defRPr sz="1261" b="0">
                <a:solidFill>
                  <a:srgbClr val="617580"/>
                </a:solidFill>
                <a:latin typeface="Noto Sans JP"/>
                <a:ea typeface="Noto Sans JP"/>
                <a:cs typeface="Noto Sans JP"/>
              </a:defRPr>
            </a:pPr>
            <a:r>
              <a:rPr sz="1261" b="0">
                <a:solidFill>
                  <a:srgbClr val="617580"/>
                </a:solidFill>
                <a:latin typeface="Noto Sans JP"/>
                <a:ea typeface="Noto Sans JP"/>
                <a:cs typeface="Noto Sans JP"/>
              </a:rPr>
              <a:t>令和9年度に向けて　小学校・中学校・高等学校</a:t>
            </a:r>
          </a:p>
        </p:txBody>
      </p:sp>
      <p:sp>
        <p:nvSpPr>
          <p:cNvPr id="2" name="purpose">
            <a:extLst xmlns:a="http://schemas.openxmlformats.org/drawingml/2006/main">
              <a:ext uri="{FF2B5EF4-FFF2-40B4-BE49-F238E27FC236}">
                <a16:creationId xmlns:a16="http://schemas.microsoft.com/office/drawing/2014/main" id="{31BABB60-1A22-4ED4-9F34-C977E2B854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49144" y="224420"/>
            <a:ext cx="5886223" cy="21640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261" b="0">
                <a:solidFill>
                  <a:srgbClr val="617580"/>
                </a:solidFill>
                <a:latin typeface="Noto Sans JP"/>
                <a:ea typeface="Noto Sans JP"/>
                <a:cs typeface="Noto Sans JP"/>
              </a:defRPr>
            </a:defPPr>
          </a:lstStyle>
          <a:p xmlns:a="http://schemas.openxmlformats.org/drawingml/2006/main">
            <a:pPr algn="r">
              <a:defRPr sz="1261" b="0">
                <a:solidFill>
                  <a:srgbClr val="617580"/>
                </a:solidFill>
                <a:latin typeface="Noto Sans JP"/>
                <a:ea typeface="Noto Sans JP"/>
                <a:cs typeface="Noto Sans JP"/>
              </a:defRPr>
            </a:pPr>
            <a:r>
              <a:rPr sz="1261" b="0">
                <a:solidFill>
                  <a:srgbClr val="617580"/>
                </a:solidFill>
                <a:latin typeface="Noto Sans JP"/>
                <a:ea typeface="Noto Sans JP"/>
                <a:cs typeface="Noto Sans JP"/>
              </a:rPr>
              <a:t>社会的・職業的自立に向け、一人ひとりのキャリア発達を支える</a:t>
            </a:r>
          </a:p>
        </p:txBody>
      </p:sp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D01938F5-3831-48E0-8791-FBF2F26EE1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0593" y="577080"/>
            <a:ext cx="13974774" cy="5209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090" b="1">
                <a:solidFill>
                  <a:srgbClr val="193642"/>
                </a:solidFill>
                <a:latin typeface="Noto Sans JP"/>
                <a:ea typeface="Noto Sans JP"/>
                <a:cs typeface="Noto Sans JP"/>
              </a:defRPr>
            </a:defPPr>
          </a:lstStyle>
          <a:p xmlns:a="http://schemas.openxmlformats.org/drawingml/2006/main">
            <a:pPr algn="l">
              <a:defRPr sz="3090" b="1">
                <a:solidFill>
                  <a:srgbClr val="193642"/>
                </a:solidFill>
                <a:latin typeface="Noto Sans JP"/>
                <a:ea typeface="Noto Sans JP"/>
                <a:cs typeface="Noto Sans JP"/>
              </a:defRPr>
            </a:pPr>
            <a:r>
              <a:rPr sz="3090" b="1">
                <a:solidFill>
                  <a:srgbClr val="193642"/>
                </a:solidFill>
                <a:latin typeface="Noto Sans JP"/>
                <a:ea typeface="Noto Sans JP"/>
                <a:cs typeface="Noto Sans JP"/>
              </a:rPr>
              <a:t>実働型キャリア教育コーディネートのご提案</a:t>
            </a:r>
          </a:p>
        </p:txBody>
      </p:sp>
      <p:sp>
        <p:nvSpPr>
          <p:cNvPr id="4" name="subtitle">
            <a:extLst xmlns:a="http://schemas.openxmlformats.org/drawingml/2006/main">
              <a:ext uri="{FF2B5EF4-FFF2-40B4-BE49-F238E27FC236}">
                <a16:creationId xmlns:a16="http://schemas.microsoft.com/office/drawing/2014/main" id="{EBDE4DA9-EADA-496A-A11D-713779496C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6610" y="1162174"/>
            <a:ext cx="13958757" cy="37670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270" b="1">
                <a:solidFill>
                  <a:srgbClr val="177A7E"/>
                </a:solidFill>
                <a:latin typeface="Noto Sans JP"/>
                <a:ea typeface="Noto Sans JP"/>
                <a:cs typeface="Noto Sans JP"/>
              </a:defRPr>
            </a:defPPr>
          </a:lstStyle>
          <a:p xmlns:a="http://schemas.openxmlformats.org/drawingml/2006/main">
            <a:pPr algn="l">
              <a:defRPr sz="2270" b="1">
                <a:solidFill>
                  <a:srgbClr val="177A7E"/>
                </a:solidFill>
                <a:latin typeface="Noto Sans JP"/>
                <a:ea typeface="Noto Sans JP"/>
                <a:cs typeface="Noto Sans JP"/>
              </a:defRPr>
            </a:pPr>
            <a:r>
              <a:rPr sz="2270" b="1">
                <a:solidFill>
                  <a:srgbClr val="177A7E"/>
                </a:solidFill>
                <a:latin typeface="Noto Sans JP"/>
                <a:ea typeface="Noto Sans JP"/>
                <a:cs typeface="Noto Sans JP"/>
              </a:rPr>
              <a:t>学校が決める。コーディネーターが、実践までつなぐ。</a:t>
            </a:r>
          </a:p>
        </p:txBody>
      </p:sp>
      <p:sp>
        <p:nvSpPr>
          <p:cNvPr id="5" name="first-listen">
            <a:extLst xmlns:a="http://schemas.openxmlformats.org/drawingml/2006/main">
              <a:ext uri="{FF2B5EF4-FFF2-40B4-BE49-F238E27FC236}">
                <a16:creationId xmlns:a16="http://schemas.microsoft.com/office/drawing/2014/main" id="{488A9C99-A566-438C-8A1B-A7CE074B9F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0635" y="1602999"/>
            <a:ext cx="13918715" cy="2885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703" b="1">
                <a:solidFill>
                  <a:srgbClr val="193642"/>
                </a:solidFill>
                <a:latin typeface="Noto Sans JP"/>
                <a:ea typeface="Noto Sans JP"/>
                <a:cs typeface="Noto Sans JP"/>
              </a:defRPr>
            </a:defPPr>
          </a:lstStyle>
          <a:p xmlns:a="http://schemas.openxmlformats.org/drawingml/2006/main">
            <a:pPr algn="l">
              <a:defRPr sz="1703" b="1">
                <a:solidFill>
                  <a:srgbClr val="193642"/>
                </a:solidFill>
                <a:latin typeface="Noto Sans JP"/>
                <a:ea typeface="Noto Sans JP"/>
                <a:cs typeface="Noto Sans JP"/>
              </a:defRPr>
            </a:pPr>
            <a:r>
              <a:rPr sz="1703" b="1">
                <a:solidFill>
                  <a:srgbClr val="193642"/>
                </a:solidFill>
                <a:latin typeface="Noto Sans JP"/>
                <a:ea typeface="Noto Sans JP"/>
                <a:cs typeface="Noto Sans JP"/>
              </a:rPr>
              <a:t>まず、育てたいこどもの姿、今の学習状況、先生方の課題や願いを伺います。</a:t>
            </a:r>
          </a:p>
        </p:txBody>
      </p:sp>
      <p:sp>
        <p:nvSpPr>
          <p:cNvPr id="6" name="existing-learning">
            <a:extLst xmlns:a="http://schemas.openxmlformats.org/drawingml/2006/main">
              <a:ext uri="{FF2B5EF4-FFF2-40B4-BE49-F238E27FC236}">
                <a16:creationId xmlns:a16="http://schemas.microsoft.com/office/drawing/2014/main" id="{9E6A2FA1-5565-4EE5-A617-7D1A62CF4B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0635" y="1923599"/>
            <a:ext cx="13918715" cy="23243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576" b="0">
                <a:solidFill>
                  <a:srgbClr val="193642"/>
                </a:solidFill>
                <a:latin typeface="Noto Sans JP"/>
                <a:ea typeface="Noto Sans JP"/>
                <a:cs typeface="Noto Sans JP"/>
              </a:defRPr>
            </a:defPPr>
          </a:lstStyle>
          <a:p xmlns:a="http://schemas.openxmlformats.org/drawingml/2006/main">
            <a:pPr algn="l">
              <a:defRPr sz="1576" b="0">
                <a:solidFill>
                  <a:srgbClr val="193642"/>
                </a:solidFill>
                <a:latin typeface="Noto Sans JP"/>
                <a:ea typeface="Noto Sans JP"/>
                <a:cs typeface="Noto Sans JP"/>
              </a:defRPr>
            </a:pPr>
            <a:r>
              <a:rPr sz="1576" b="0">
                <a:solidFill>
                  <a:srgbClr val="193642"/>
                </a:solidFill>
                <a:latin typeface="Noto Sans JP"/>
                <a:ea typeface="Noto Sans JP"/>
                <a:cs typeface="Noto Sans JP"/>
              </a:rPr>
              <a:t>既存の計画・授業を確かめ、こどもの関心も踏まえて、必要な支援を先生方と一緒に決めます。</a:t>
            </a:r>
          </a:p>
        </p:txBody>
      </p:sp>
      <p:sp>
        <p:nvSpPr>
          <p:cNvPr id="7" name="conditions">
            <a:extLst xmlns:a="http://schemas.openxmlformats.org/drawingml/2006/main">
              <a:ext uri="{FF2B5EF4-FFF2-40B4-BE49-F238E27FC236}">
                <a16:creationId xmlns:a16="http://schemas.microsoft.com/office/drawing/2014/main" id="{64150F85-D3B0-4378-AFDA-B7F05CB7F0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0635" y="2164049"/>
            <a:ext cx="13918715" cy="160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946" b="0">
                <a:solidFill>
                  <a:srgbClr val="617580"/>
                </a:solidFill>
                <a:latin typeface="Noto Sans JP"/>
                <a:ea typeface="Noto Sans JP"/>
                <a:cs typeface="Noto Sans JP"/>
              </a:defRPr>
            </a:defPPr>
          </a:lstStyle>
          <a:p xmlns:a="http://schemas.openxmlformats.org/drawingml/2006/main">
            <a:pPr algn="l">
              <a:defRPr sz="946" b="0">
                <a:solidFill>
                  <a:srgbClr val="617580"/>
                </a:solidFill>
                <a:latin typeface="Noto Sans JP"/>
                <a:ea typeface="Noto Sans JP"/>
                <a:cs typeface="Noto Sans JP"/>
              </a:defRPr>
            </a:pPr>
            <a:r>
              <a:rPr sz="946" b="0">
                <a:solidFill>
                  <a:srgbClr val="617580"/>
                </a:solidFill>
                <a:latin typeface="Noto Sans JP"/>
                <a:ea typeface="Noto Sans JP"/>
                <a:cs typeface="Noto Sans JP"/>
              </a:rPr>
              <a:t>実働範囲・費用・安全・個人情報は事前に学校と協議します。</a:t>
            </a:r>
          </a:p>
        </p:txBody>
      </p:sp>
      <p:sp>
        <p:nvSpPr>
          <p:cNvPr id="8" name="planning-band">
            <a:extLst xmlns:a="http://schemas.openxmlformats.org/drawingml/2006/main">
              <a:ext uri="{FF2B5EF4-FFF2-40B4-BE49-F238E27FC236}">
                <a16:creationId xmlns:a16="http://schemas.microsoft.com/office/drawing/2014/main" id="{A696ABE1-76EC-4D3B-AD5D-68B487852D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8474" y="2300303"/>
            <a:ext cx="14199011" cy="1659104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FF5F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" name="planning-heading">
            <a:extLst xmlns:a="http://schemas.openxmlformats.org/drawingml/2006/main">
              <a:ext uri="{FF2B5EF4-FFF2-40B4-BE49-F238E27FC236}">
                <a16:creationId xmlns:a16="http://schemas.microsoft.com/office/drawing/2014/main" id="{BEF6FC5D-1ED9-4368-8AFE-0D60EB0044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4660" y="2428543"/>
            <a:ext cx="8969483" cy="31258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892" b="1">
                <a:solidFill>
                  <a:srgbClr val="193642"/>
                </a:solidFill>
                <a:latin typeface="Noto Sans JP"/>
                <a:ea typeface="Noto Sans JP"/>
                <a:cs typeface="Noto Sans JP"/>
              </a:defRPr>
            </a:defPPr>
          </a:lstStyle>
          <a:p xmlns:a="http://schemas.openxmlformats.org/drawingml/2006/main">
            <a:pPr algn="l">
              <a:defRPr sz="1892" b="1">
                <a:solidFill>
                  <a:srgbClr val="193642"/>
                </a:solidFill>
                <a:latin typeface="Noto Sans JP"/>
                <a:ea typeface="Noto Sans JP"/>
                <a:cs typeface="Noto Sans JP"/>
              </a:defRPr>
            </a:pPr>
            <a:r>
              <a:rPr sz="1892" b="1">
                <a:solidFill>
                  <a:srgbClr val="193642"/>
                </a:solidFill>
                <a:latin typeface="Noto Sans JP"/>
                <a:ea typeface="Noto Sans JP"/>
                <a:cs typeface="Noto Sans JP"/>
              </a:rPr>
              <a:t>学校の方針・計画が出発点</a:t>
            </a:r>
          </a:p>
        </p:txBody>
      </p:sp>
      <p:sp>
        <p:nvSpPr>
          <p:cNvPr id="10" name="school-authority">
            <a:extLst xmlns:a="http://schemas.openxmlformats.org/drawingml/2006/main">
              <a:ext uri="{FF2B5EF4-FFF2-40B4-BE49-F238E27FC236}">
                <a16:creationId xmlns:a16="http://schemas.microsoft.com/office/drawing/2014/main" id="{F9C6B04C-7BF5-4652-8039-3D47E4BF70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30287" y="2452588"/>
            <a:ext cx="4692961" cy="23243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324" b="0">
                <a:solidFill>
                  <a:srgbClr val="617580"/>
                </a:solidFill>
                <a:latin typeface="Noto Sans JP"/>
                <a:ea typeface="Noto Sans JP"/>
                <a:cs typeface="Noto Sans JP"/>
              </a:defRPr>
            </a:defPPr>
          </a:lstStyle>
          <a:p xmlns:a="http://schemas.openxmlformats.org/drawingml/2006/main">
            <a:pPr algn="r">
              <a:defRPr sz="1324" b="0">
                <a:solidFill>
                  <a:srgbClr val="617580"/>
                </a:solidFill>
                <a:latin typeface="Noto Sans JP"/>
                <a:ea typeface="Noto Sans JP"/>
                <a:cs typeface="Noto Sans JP"/>
              </a:defRPr>
            </a:pPr>
            <a:r>
              <a:rPr sz="1324" b="0">
                <a:solidFill>
                  <a:srgbClr val="617580"/>
                </a:solidFill>
                <a:latin typeface="Noto Sans JP"/>
                <a:ea typeface="Noto Sans JP"/>
                <a:cs typeface="Noto Sans JP"/>
              </a:rPr>
              <a:t>方針・内容・評価は、学校長・学校・先生方が決定</a:t>
            </a:r>
          </a:p>
        </p:txBody>
      </p:sp>
      <p:sp>
        <p:nvSpPr>
          <p:cNvPr id="11" name="school-context">
            <a:extLst xmlns:a="http://schemas.openxmlformats.org/drawingml/2006/main">
              <a:ext uri="{FF2B5EF4-FFF2-40B4-BE49-F238E27FC236}">
                <a16:creationId xmlns:a16="http://schemas.microsoft.com/office/drawing/2014/main" id="{7EB66687-61F5-4EE5-BDD1-799FC1D861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0762" y="2869368"/>
            <a:ext cx="5405715" cy="46487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576" b="1">
                <a:solidFill>
                  <a:srgbClr val="193642"/>
                </a:solidFill>
                <a:latin typeface="Noto Sans JP"/>
                <a:ea typeface="Noto Sans JP"/>
                <a:cs typeface="Noto Sans JP"/>
              </a:defRPr>
            </a:defPPr>
          </a:lstStyle>
          <a:p xmlns:a="http://schemas.openxmlformats.org/drawingml/2006/main">
            <a:pPr algn="l">
              <a:defRPr sz="1576" b="1">
                <a:solidFill>
                  <a:srgbClr val="193642"/>
                </a:solidFill>
                <a:latin typeface="Noto Sans JP"/>
                <a:ea typeface="Noto Sans JP"/>
                <a:cs typeface="Noto Sans JP"/>
              </a:defRPr>
            </a:pPr>
            <a:r>
              <a:rPr sz="1576" b="1">
                <a:solidFill>
                  <a:srgbClr val="193642"/>
                </a:solidFill>
                <a:latin typeface="Noto Sans JP"/>
                <a:ea typeface="Noto Sans JP"/>
                <a:cs typeface="Noto Sans JP"/>
              </a:rPr>
              <a:t>学校教育目標 × 児童生徒の実態</a:t>
            </a:r>
          </a:p>
          <a:p xmlns:a="http://schemas.openxmlformats.org/drawingml/2006/main">
            <a:pPr algn="l">
              <a:defRPr sz="1576" b="1">
                <a:solidFill>
                  <a:srgbClr val="193642"/>
                </a:solidFill>
                <a:latin typeface="Noto Sans JP"/>
                <a:ea typeface="Noto Sans JP"/>
                <a:cs typeface="Noto Sans JP"/>
              </a:defRPr>
            </a:pPr>
            <a:r>
              <a:rPr sz="1576" b="1">
                <a:solidFill>
                  <a:srgbClr val="193642"/>
                </a:solidFill>
                <a:latin typeface="Noto Sans JP"/>
                <a:ea typeface="Noto Sans JP"/>
                <a:cs typeface="Noto Sans JP"/>
              </a:rPr>
              <a:t>目指す児童生徒像 × 先生方の課題・願い</a:t>
            </a:r>
          </a:p>
        </p:txBody>
      </p:sp>
      <p:sp>
        <p:nvSpPr>
          <p:cNvPr id="12" name="goals">
            <a:extLst xmlns:a="http://schemas.openxmlformats.org/drawingml/2006/main">
              <a:ext uri="{FF2B5EF4-FFF2-40B4-BE49-F238E27FC236}">
                <a16:creationId xmlns:a16="http://schemas.microsoft.com/office/drawing/2014/main" id="{3F0D22A4-41BD-4FAA-929C-CED69994F5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5247" y="2869368"/>
            <a:ext cx="3763979" cy="46487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576" b="1">
                <a:solidFill>
                  <a:srgbClr val="193642"/>
                </a:solidFill>
                <a:latin typeface="Noto Sans JP"/>
                <a:ea typeface="Noto Sans JP"/>
                <a:cs typeface="Noto Sans JP"/>
              </a:defRPr>
            </a:defPPr>
          </a:lstStyle>
          <a:p xmlns:a="http://schemas.openxmlformats.org/drawingml/2006/main">
            <a:pPr algn="l">
              <a:defRPr sz="1576" b="1">
                <a:solidFill>
                  <a:srgbClr val="193642"/>
                </a:solidFill>
                <a:latin typeface="Noto Sans JP"/>
                <a:ea typeface="Noto Sans JP"/>
                <a:cs typeface="Noto Sans JP"/>
              </a:defRPr>
            </a:pPr>
            <a:r>
              <a:rPr sz="1576" b="1">
                <a:solidFill>
                  <a:srgbClr val="193642"/>
                </a:solidFill>
                <a:latin typeface="Noto Sans JP"/>
                <a:ea typeface="Noto Sans JP"/>
                <a:cs typeface="Noto Sans JP"/>
              </a:rPr>
              <a:t>学校が具体化する資質・能力</a:t>
            </a:r>
          </a:p>
          <a:p xmlns:a="http://schemas.openxmlformats.org/drawingml/2006/main">
            <a:pPr algn="l">
              <a:defRPr sz="1576" b="1">
                <a:solidFill>
                  <a:srgbClr val="193642"/>
                </a:solidFill>
                <a:latin typeface="Noto Sans JP"/>
                <a:ea typeface="Noto Sans JP"/>
                <a:cs typeface="Noto Sans JP"/>
              </a:defRPr>
            </a:pPr>
            <a:r>
              <a:rPr sz="1576" b="1">
                <a:solidFill>
                  <a:srgbClr val="193642"/>
                </a:solidFill>
                <a:latin typeface="Noto Sans JP"/>
                <a:ea typeface="Noto Sans JP"/>
                <a:cs typeface="Noto Sans JP"/>
              </a:rPr>
              <a:t>各学年の目標</a:t>
            </a:r>
          </a:p>
        </p:txBody>
      </p:sp>
      <p:sp>
        <p:nvSpPr>
          <p:cNvPr id="13" name="whole-plan">
            <a:extLst xmlns:a="http://schemas.openxmlformats.org/drawingml/2006/main">
              <a:ext uri="{FF2B5EF4-FFF2-40B4-BE49-F238E27FC236}">
                <a16:creationId xmlns:a16="http://schemas.microsoft.com/office/drawing/2014/main" id="{1F9F608F-8556-402A-A55B-E3B4C08D7C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7786" y="2853338"/>
            <a:ext cx="3283471" cy="5209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766" b="1">
                <a:solidFill>
                  <a:srgbClr val="177A7E"/>
                </a:solidFill>
                <a:latin typeface="Noto Sans JP"/>
                <a:ea typeface="Noto Sans JP"/>
                <a:cs typeface="Noto Sans JP"/>
              </a:defRPr>
            </a:defPPr>
          </a:lstStyle>
          <a:p xmlns:a="http://schemas.openxmlformats.org/drawingml/2006/main">
            <a:pPr algn="l">
              <a:defRPr sz="1766" b="1">
                <a:solidFill>
                  <a:srgbClr val="177A7E"/>
                </a:solidFill>
                <a:latin typeface="Noto Sans JP"/>
                <a:ea typeface="Noto Sans JP"/>
                <a:cs typeface="Noto Sans JP"/>
              </a:defRPr>
            </a:pPr>
            <a:r>
              <a:rPr sz="1766" b="1">
                <a:solidFill>
                  <a:srgbClr val="177A7E"/>
                </a:solidFill>
                <a:latin typeface="Noto Sans JP"/>
                <a:ea typeface="Noto Sans JP"/>
                <a:cs typeface="Noto Sans JP"/>
              </a:rPr>
              <a:t>キャリア教育全体計画</a:t>
            </a:r>
          </a:p>
          <a:p xmlns:a="http://schemas.openxmlformats.org/drawingml/2006/main">
            <a:pPr algn="l">
              <a:defRPr sz="1766" b="1">
                <a:solidFill>
                  <a:srgbClr val="177A7E"/>
                </a:solidFill>
                <a:latin typeface="Noto Sans JP"/>
                <a:ea typeface="Noto Sans JP"/>
                <a:cs typeface="Noto Sans JP"/>
              </a:defRPr>
            </a:pPr>
            <a:r>
              <a:rPr sz="1766" b="1">
                <a:solidFill>
                  <a:srgbClr val="177A7E"/>
                </a:solidFill>
                <a:latin typeface="Noto Sans JP"/>
                <a:ea typeface="Noto Sans JP"/>
                <a:cs typeface="Noto Sans JP"/>
              </a:rPr>
              <a:t>年間指導計画</a:t>
            </a:r>
          </a:p>
        </p:txBody>
      </p:sp>
      <p:cxnSp>
        <p:nvCxnSpPr>
          <p:cNvPr id="14" name="context-to-goals">
            <a:extLst xmlns:a="http://schemas.openxmlformats.org/drawingml/2006/main">
              <a:ext uri="{FF2B5EF4-FFF2-40B4-BE49-F238E27FC236}">
                <a16:creationId xmlns:a16="http://schemas.microsoft.com/office/drawing/2014/main" id="{CE0C36AE-DC2A-42DE-8F1E-51F28E7B6BA3}"/>
              </a:ext>
            </a:extLst>
          </p:cNvPr>
          <p:cNvCxnSpPr/>
          <p:nvPr/>
        </p:nvCxnSpPr>
        <p:spPr>
          <a:xfrm xmlns:a="http://schemas.openxmlformats.org/drawingml/2006/main">
            <a:off x="6246604" y="3069743"/>
            <a:ext cx="424449" cy="0"/>
          </a:xfrm>
          <a:prstGeom xmlns:a="http://schemas.openxmlformats.org/drawingml/2006/main" prst="straightConnector1">
            <a:avLst/>
          </a:prstGeom>
          <a:ln xmlns:a="http://schemas.openxmlformats.org/drawingml/2006/main" w="20021">
            <a:solidFill>
              <a:srgbClr val="177A7E"/>
            </a:solidFill>
            <a:prstDash val="solid"/>
            <a:tailEnd type="triangle" w="med" len="med"/>
          </a:ln>
        </p:spPr>
      </p:cxnSp>
      <p:cxnSp>
        <p:nvCxnSpPr>
          <p:cNvPr id="15" name="goals-to-plan">
            <a:extLst xmlns:a="http://schemas.openxmlformats.org/drawingml/2006/main">
              <a:ext uri="{FF2B5EF4-FFF2-40B4-BE49-F238E27FC236}">
                <a16:creationId xmlns:a16="http://schemas.microsoft.com/office/drawing/2014/main" id="{614B7E62-0F56-4097-B632-C6CEC142ED47}"/>
              </a:ext>
            </a:extLst>
          </p:cNvPr>
          <p:cNvCxnSpPr/>
          <p:nvPr/>
        </p:nvCxnSpPr>
        <p:spPr>
          <a:xfrm xmlns:a="http://schemas.openxmlformats.org/drawingml/2006/main">
            <a:off x="10555159" y="3069743"/>
            <a:ext cx="408432" cy="0"/>
          </a:xfrm>
          <a:prstGeom xmlns:a="http://schemas.openxmlformats.org/drawingml/2006/main" prst="straightConnector1">
            <a:avLst/>
          </a:prstGeom>
          <a:ln xmlns:a="http://schemas.openxmlformats.org/drawingml/2006/main" w="20021">
            <a:solidFill>
              <a:srgbClr val="177A7E"/>
            </a:solidFill>
            <a:prstDash val="solid"/>
            <a:tailEnd type="triangle" w="med" len="med"/>
          </a:ln>
        </p:spPr>
      </p:cxnSp>
      <p:cxnSp>
        <p:nvCxnSpPr>
          <p:cNvPr id="16" name="planning-divider">
            <a:extLst xmlns:a="http://schemas.openxmlformats.org/drawingml/2006/main">
              <a:ext uri="{FF2B5EF4-FFF2-40B4-BE49-F238E27FC236}">
                <a16:creationId xmlns:a16="http://schemas.microsoft.com/office/drawing/2014/main" id="{6E2ADBDD-FDE0-47B4-B24D-2F996F3B5492}"/>
              </a:ext>
            </a:extLst>
          </p:cNvPr>
          <p:cNvCxnSpPr/>
          <p:nvPr/>
        </p:nvCxnSpPr>
        <p:spPr>
          <a:xfrm xmlns:a="http://schemas.openxmlformats.org/drawingml/2006/main">
            <a:off x="720762" y="3422403"/>
            <a:ext cx="13654436" cy="0"/>
          </a:xfrm>
          <a:prstGeom xmlns:a="http://schemas.openxmlformats.org/drawingml/2006/main" prst="straightConnector1">
            <a:avLst/>
          </a:prstGeom>
          <a:ln xmlns:a="http://schemas.openxmlformats.org/drawingml/2006/main" w="12013">
            <a:solidFill>
              <a:srgbClr val="C9DEDE"/>
            </a:solidFill>
            <a:prstDash val="solid"/>
          </a:ln>
        </p:spPr>
      </p:cxnSp>
      <p:sp>
        <p:nvSpPr>
          <p:cNvPr id="17" name="ability-heading">
            <a:extLst xmlns:a="http://schemas.openxmlformats.org/drawingml/2006/main">
              <a:ext uri="{FF2B5EF4-FFF2-40B4-BE49-F238E27FC236}">
                <a16:creationId xmlns:a16="http://schemas.microsoft.com/office/drawing/2014/main" id="{F351D752-D9AB-4319-8F7E-D087622508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0762" y="3526598"/>
            <a:ext cx="3283471" cy="24846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576" b="1">
                <a:solidFill>
                  <a:srgbClr val="193642"/>
                </a:solidFill>
                <a:latin typeface="Noto Sans JP"/>
                <a:ea typeface="Noto Sans JP"/>
                <a:cs typeface="Noto Sans JP"/>
              </a:defRPr>
            </a:defPPr>
          </a:lstStyle>
          <a:p xmlns:a="http://schemas.openxmlformats.org/drawingml/2006/main">
            <a:pPr algn="l">
              <a:defRPr sz="1576" b="1">
                <a:solidFill>
                  <a:srgbClr val="193642"/>
                </a:solidFill>
                <a:latin typeface="Noto Sans JP"/>
                <a:ea typeface="Noto Sans JP"/>
                <a:cs typeface="Noto Sans JP"/>
              </a:defRPr>
            </a:pPr>
            <a:r>
              <a:rPr sz="1576" b="1">
                <a:solidFill>
                  <a:srgbClr val="193642"/>
                </a:solidFill>
                <a:latin typeface="Noto Sans JP"/>
                <a:ea typeface="Noto Sans JP"/>
                <a:cs typeface="Noto Sans JP"/>
              </a:rPr>
              <a:t>基礎的・汎用的能力</a:t>
            </a:r>
          </a:p>
        </p:txBody>
      </p:sp>
      <p:sp>
        <p:nvSpPr>
          <p:cNvPr id="18" name="ability-detail">
            <a:extLst xmlns:a="http://schemas.openxmlformats.org/drawingml/2006/main">
              <a:ext uri="{FF2B5EF4-FFF2-40B4-BE49-F238E27FC236}">
                <a16:creationId xmlns:a16="http://schemas.microsoft.com/office/drawing/2014/main" id="{8EAE95F5-F0E7-482A-947C-F96DC49FE6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0762" y="3734988"/>
            <a:ext cx="3283471" cy="20839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914" b="0">
                <a:solidFill>
                  <a:srgbClr val="617580"/>
                </a:solidFill>
                <a:latin typeface="Noto Sans JP"/>
                <a:ea typeface="Noto Sans JP"/>
                <a:cs typeface="Noto Sans JP"/>
              </a:defRPr>
            </a:defPPr>
          </a:lstStyle>
          <a:p xmlns:a="http://schemas.openxmlformats.org/drawingml/2006/main">
            <a:pPr algn="l">
              <a:defRPr sz="914" b="0">
                <a:solidFill>
                  <a:srgbClr val="617580"/>
                </a:solidFill>
                <a:latin typeface="Noto Sans JP"/>
                <a:ea typeface="Noto Sans JP"/>
                <a:cs typeface="Noto Sans JP"/>
              </a:defRPr>
            </a:pPr>
            <a:r>
              <a:rPr sz="914" b="0">
                <a:solidFill>
                  <a:srgbClr val="617580"/>
                </a:solidFill>
                <a:latin typeface="Noto Sans JP"/>
                <a:ea typeface="Noto Sans JP"/>
                <a:cs typeface="Noto Sans JP"/>
              </a:rPr>
              <a:t>学校が実態に応じて具体化・重点化</a:t>
            </a:r>
          </a:p>
        </p:txBody>
      </p:sp>
      <p:sp>
        <p:nvSpPr>
          <p:cNvPr id="19" name="ability-1">
            <a:extLst xmlns:a="http://schemas.openxmlformats.org/drawingml/2006/main">
              <a:ext uri="{FF2B5EF4-FFF2-40B4-BE49-F238E27FC236}">
                <a16:creationId xmlns:a16="http://schemas.microsoft.com/office/drawing/2014/main" id="{2C3B039E-D12A-4FB6-9649-B71123774C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52284" y="3590718"/>
            <a:ext cx="3379573" cy="23243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450" b="1">
                <a:solidFill>
                  <a:srgbClr val="177A7E"/>
                </a:solidFill>
                <a:latin typeface="Noto Sans JP"/>
                <a:ea typeface="Noto Sans JP"/>
                <a:cs typeface="Noto Sans JP"/>
              </a:defRPr>
            </a:defPPr>
          </a:lstStyle>
          <a:p xmlns:a="http://schemas.openxmlformats.org/drawingml/2006/main">
            <a:pPr algn="l">
              <a:defRPr sz="1450" b="1">
                <a:solidFill>
                  <a:srgbClr val="177A7E"/>
                </a:solidFill>
                <a:latin typeface="Noto Sans JP"/>
                <a:ea typeface="Noto Sans JP"/>
                <a:cs typeface="Noto Sans JP"/>
              </a:defRPr>
            </a:pPr>
            <a:r>
              <a:rPr sz="1450" b="1">
                <a:solidFill>
                  <a:srgbClr val="177A7E"/>
                </a:solidFill>
                <a:latin typeface="Noto Sans JP"/>
                <a:ea typeface="Noto Sans JP"/>
                <a:cs typeface="Noto Sans JP"/>
              </a:rPr>
              <a:t>人間関係形成・社会形成能力</a:t>
            </a:r>
          </a:p>
        </p:txBody>
      </p:sp>
      <p:sp>
        <p:nvSpPr>
          <p:cNvPr id="20" name="ability-2">
            <a:extLst xmlns:a="http://schemas.openxmlformats.org/drawingml/2006/main">
              <a:ext uri="{FF2B5EF4-FFF2-40B4-BE49-F238E27FC236}">
                <a16:creationId xmlns:a16="http://schemas.microsoft.com/office/drawing/2014/main" id="{F3DEAA8D-CA0E-4B91-9DAA-1B49CDCBA6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47874" y="3590718"/>
            <a:ext cx="2923090" cy="23243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450" b="1">
                <a:solidFill>
                  <a:srgbClr val="177A7E"/>
                </a:solidFill>
                <a:latin typeface="Noto Sans JP"/>
                <a:ea typeface="Noto Sans JP"/>
                <a:cs typeface="Noto Sans JP"/>
              </a:defRPr>
            </a:defPPr>
          </a:lstStyle>
          <a:p xmlns:a="http://schemas.openxmlformats.org/drawingml/2006/main">
            <a:pPr algn="l">
              <a:defRPr sz="1450" b="1">
                <a:solidFill>
                  <a:srgbClr val="177A7E"/>
                </a:solidFill>
                <a:latin typeface="Noto Sans JP"/>
                <a:ea typeface="Noto Sans JP"/>
                <a:cs typeface="Noto Sans JP"/>
              </a:defRPr>
            </a:pPr>
            <a:r>
              <a:rPr sz="1450" b="1">
                <a:solidFill>
                  <a:srgbClr val="177A7E"/>
                </a:solidFill>
                <a:latin typeface="Noto Sans JP"/>
                <a:ea typeface="Noto Sans JP"/>
                <a:cs typeface="Noto Sans JP"/>
              </a:rPr>
              <a:t>自己理解・自己管理能力</a:t>
            </a:r>
          </a:p>
        </p:txBody>
      </p:sp>
      <p:sp>
        <p:nvSpPr>
          <p:cNvPr id="21" name="ability-3">
            <a:extLst xmlns:a="http://schemas.openxmlformats.org/drawingml/2006/main">
              <a:ext uri="{FF2B5EF4-FFF2-40B4-BE49-F238E27FC236}">
                <a16:creationId xmlns:a16="http://schemas.microsoft.com/office/drawing/2014/main" id="{0EAD275F-3292-4ABD-9866-4A7ABDE97C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59057" y="3590718"/>
            <a:ext cx="1633727" cy="23243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450" b="1">
                <a:solidFill>
                  <a:srgbClr val="177A7E"/>
                </a:solidFill>
                <a:latin typeface="Noto Sans JP"/>
                <a:ea typeface="Noto Sans JP"/>
                <a:cs typeface="Noto Sans JP"/>
              </a:defRPr>
            </a:defPPr>
          </a:lstStyle>
          <a:p xmlns:a="http://schemas.openxmlformats.org/drawingml/2006/main">
            <a:pPr algn="l">
              <a:defRPr sz="1450" b="1">
                <a:solidFill>
                  <a:srgbClr val="177A7E"/>
                </a:solidFill>
                <a:latin typeface="Noto Sans JP"/>
                <a:ea typeface="Noto Sans JP"/>
                <a:cs typeface="Noto Sans JP"/>
              </a:defRPr>
            </a:pPr>
            <a:r>
              <a:rPr sz="1450" b="1">
                <a:solidFill>
                  <a:srgbClr val="177A7E"/>
                </a:solidFill>
                <a:latin typeface="Noto Sans JP"/>
                <a:ea typeface="Noto Sans JP"/>
                <a:cs typeface="Noto Sans JP"/>
              </a:rPr>
              <a:t>課題対応能力</a:t>
            </a:r>
          </a:p>
        </p:txBody>
      </p:sp>
      <p:sp>
        <p:nvSpPr>
          <p:cNvPr id="22" name="ability-4">
            <a:extLst xmlns:a="http://schemas.openxmlformats.org/drawingml/2006/main">
              <a:ext uri="{FF2B5EF4-FFF2-40B4-BE49-F238E27FC236}">
                <a16:creationId xmlns:a16="http://schemas.microsoft.com/office/drawing/2014/main" id="{EAFCECD3-DB61-4498-AECA-43700DA670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172869" y="3590718"/>
            <a:ext cx="2322455" cy="23243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450" b="1">
                <a:solidFill>
                  <a:srgbClr val="177A7E"/>
                </a:solidFill>
                <a:latin typeface="Noto Sans JP"/>
                <a:ea typeface="Noto Sans JP"/>
                <a:cs typeface="Noto Sans JP"/>
              </a:defRPr>
            </a:defPPr>
          </a:lstStyle>
          <a:p xmlns:a="http://schemas.openxmlformats.org/drawingml/2006/main">
            <a:pPr algn="l">
              <a:defRPr sz="1450" b="1">
                <a:solidFill>
                  <a:srgbClr val="177A7E"/>
                </a:solidFill>
                <a:latin typeface="Noto Sans JP"/>
                <a:ea typeface="Noto Sans JP"/>
                <a:cs typeface="Noto Sans JP"/>
              </a:defRPr>
            </a:pPr>
            <a:r>
              <a:rPr sz="1450" b="1">
                <a:solidFill>
                  <a:srgbClr val="177A7E"/>
                </a:solidFill>
                <a:latin typeface="Noto Sans JP"/>
                <a:ea typeface="Noto Sans JP"/>
                <a:cs typeface="Noto Sans JP"/>
              </a:rPr>
              <a:t>キャリアプランニング能力</a:t>
            </a:r>
          </a:p>
        </p:txBody>
      </p:sp>
      <p:sp>
        <p:nvSpPr>
          <p:cNvPr id="23" name="support-heading">
            <a:extLst xmlns:a="http://schemas.openxmlformats.org/drawingml/2006/main">
              <a:ext uri="{FF2B5EF4-FFF2-40B4-BE49-F238E27FC236}">
                <a16:creationId xmlns:a16="http://schemas.microsoft.com/office/drawing/2014/main" id="{93D30941-65AF-48C2-A5DE-A1C92B0BFD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8643" y="4063602"/>
            <a:ext cx="10411007" cy="33663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081" b="1">
                <a:solidFill>
                  <a:srgbClr val="193642"/>
                </a:solidFill>
                <a:latin typeface="Noto Sans JP"/>
                <a:ea typeface="Noto Sans JP"/>
                <a:cs typeface="Noto Sans JP"/>
              </a:defRPr>
            </a:defPPr>
          </a:lstStyle>
          <a:p xmlns:a="http://schemas.openxmlformats.org/drawingml/2006/main">
            <a:pPr algn="l">
              <a:defRPr sz="2081" b="1">
                <a:solidFill>
                  <a:srgbClr val="193642"/>
                </a:solidFill>
                <a:latin typeface="Noto Sans JP"/>
                <a:ea typeface="Noto Sans JP"/>
                <a:cs typeface="Noto Sans JP"/>
              </a:defRPr>
            </a:pPr>
            <a:r>
              <a:rPr sz="2081" b="1">
                <a:solidFill>
                  <a:srgbClr val="193642"/>
                </a:solidFill>
                <a:latin typeface="Noto Sans JP"/>
                <a:ea typeface="Noto Sans JP"/>
                <a:cs typeface="Noto Sans JP"/>
              </a:rPr>
              <a:t>先生と分担し、私が実際に動くこと</a:t>
            </a:r>
          </a:p>
        </p:txBody>
      </p:sp>
      <p:sp>
        <p:nvSpPr>
          <p:cNvPr id="24" name="support-scope">
            <a:extLst xmlns:a="http://schemas.openxmlformats.org/drawingml/2006/main">
              <a:ext uri="{FF2B5EF4-FFF2-40B4-BE49-F238E27FC236}">
                <a16:creationId xmlns:a16="http://schemas.microsoft.com/office/drawing/2014/main" id="{9BCBEDD1-A25F-4A53-ADB1-78385F736E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35667" y="4127722"/>
            <a:ext cx="3363556" cy="22442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324" b="0">
                <a:solidFill>
                  <a:srgbClr val="617580"/>
                </a:solidFill>
                <a:latin typeface="Noto Sans JP"/>
                <a:ea typeface="Noto Sans JP"/>
                <a:cs typeface="Noto Sans JP"/>
              </a:defRPr>
            </a:defPPr>
          </a:lstStyle>
          <a:p xmlns:a="http://schemas.openxmlformats.org/drawingml/2006/main">
            <a:pPr algn="r">
              <a:defRPr sz="1324" b="0">
                <a:solidFill>
                  <a:srgbClr val="617580"/>
                </a:solidFill>
                <a:latin typeface="Noto Sans JP"/>
                <a:ea typeface="Noto Sans JP"/>
                <a:cs typeface="Noto Sans JP"/>
              </a:defRPr>
            </a:pPr>
            <a:r>
              <a:rPr sz="1324" b="0">
                <a:solidFill>
                  <a:srgbClr val="617580"/>
                </a:solidFill>
                <a:latin typeface="Noto Sans JP"/>
                <a:ea typeface="Noto Sans JP"/>
                <a:cs typeface="Noto Sans JP"/>
              </a:rPr>
              <a:t>必要な部分から、実働範囲を学校と相談</a:t>
            </a:r>
          </a:p>
        </p:txBody>
      </p:sp>
      <p:cxnSp>
        <p:nvCxnSpPr>
          <p:cNvPr id="25" name="support-timeline">
            <a:extLst xmlns:a="http://schemas.openxmlformats.org/drawingml/2006/main">
              <a:ext uri="{FF2B5EF4-FFF2-40B4-BE49-F238E27FC236}">
                <a16:creationId xmlns:a16="http://schemas.microsoft.com/office/drawing/2014/main" id="{00E2B4D8-939E-43CA-87DA-A433E2B720BD}"/>
              </a:ext>
            </a:extLst>
          </p:cNvPr>
          <p:cNvCxnSpPr/>
          <p:nvPr/>
        </p:nvCxnSpPr>
        <p:spPr>
          <a:xfrm xmlns:a="http://schemas.openxmlformats.org/drawingml/2006/main">
            <a:off x="760804" y="4504427"/>
            <a:ext cx="13486258" cy="0"/>
          </a:xfrm>
          <a:prstGeom xmlns:a="http://schemas.openxmlformats.org/drawingml/2006/main" prst="straightConnector1">
            <a:avLst/>
          </a:prstGeom>
          <a:ln xmlns:a="http://schemas.openxmlformats.org/drawingml/2006/main" w="16017">
            <a:solidFill>
              <a:srgbClr val="C9DEDE"/>
            </a:solidFill>
            <a:prstDash val="solid"/>
          </a:ln>
        </p:spPr>
      </p:cxnSp>
      <p:sp>
        <p:nvSpPr>
          <p:cNvPr id="26" name="support-point-0">
            <a:extLst xmlns:a="http://schemas.openxmlformats.org/drawingml/2006/main">
              <a:ext uri="{FF2B5EF4-FFF2-40B4-BE49-F238E27FC236}">
                <a16:creationId xmlns:a16="http://schemas.microsoft.com/office/drawing/2014/main" id="{28856620-9C93-406A-8988-8B02E043C5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0762" y="4456337"/>
            <a:ext cx="96102" cy="9618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77A7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7" name="support-title-0">
            <a:extLst xmlns:a="http://schemas.openxmlformats.org/drawingml/2006/main">
              <a:ext uri="{FF2B5EF4-FFF2-40B4-BE49-F238E27FC236}">
                <a16:creationId xmlns:a16="http://schemas.microsoft.com/office/drawing/2014/main" id="{871BA032-63C6-43B0-9AB3-FE8EB2AD83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0762" y="4696787"/>
            <a:ext cx="3403598" cy="2885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766" b="1">
                <a:solidFill>
                  <a:srgbClr val="177A7E"/>
                </a:solidFill>
                <a:latin typeface="Noto Sans JP"/>
                <a:ea typeface="Noto Sans JP"/>
                <a:cs typeface="Noto Sans JP"/>
              </a:defRPr>
            </a:defPPr>
          </a:lstStyle>
          <a:p xmlns:a="http://schemas.openxmlformats.org/drawingml/2006/main">
            <a:pPr algn="l">
              <a:defRPr sz="1766" b="1">
                <a:solidFill>
                  <a:srgbClr val="177A7E"/>
                </a:solidFill>
                <a:latin typeface="Noto Sans JP"/>
                <a:ea typeface="Noto Sans JP"/>
                <a:cs typeface="Noto Sans JP"/>
              </a:defRPr>
            </a:pPr>
            <a:r>
              <a:rPr sz="1766" b="1">
                <a:solidFill>
                  <a:srgbClr val="177A7E"/>
                </a:solidFill>
                <a:latin typeface="Noto Sans JP"/>
                <a:ea typeface="Noto Sans JP"/>
                <a:cs typeface="Noto Sans JP"/>
              </a:rPr>
              <a:t>計画と授業をつなぐ</a:t>
            </a:r>
          </a:p>
        </p:txBody>
      </p:sp>
      <p:sp>
        <p:nvSpPr>
          <p:cNvPr id="28" name="support-body-0">
            <a:extLst xmlns:a="http://schemas.openxmlformats.org/drawingml/2006/main">
              <a:ext uri="{FF2B5EF4-FFF2-40B4-BE49-F238E27FC236}">
                <a16:creationId xmlns:a16="http://schemas.microsoft.com/office/drawing/2014/main" id="{758C0D18-6F27-4E8E-9B34-6E3AE9A5D9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0762" y="5081507"/>
            <a:ext cx="3443641" cy="47288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356" b="0">
                <a:solidFill>
                  <a:srgbClr val="193642"/>
                </a:solidFill>
                <a:latin typeface="Noto Sans JP"/>
                <a:ea typeface="Noto Sans JP"/>
                <a:cs typeface="Noto Sans JP"/>
              </a:defRPr>
            </a:defPPr>
          </a:lstStyle>
          <a:p xmlns:a="http://schemas.openxmlformats.org/drawingml/2006/main">
            <a:pPr algn="l">
              <a:defRPr sz="1356" b="0">
                <a:solidFill>
                  <a:srgbClr val="193642"/>
                </a:solidFill>
                <a:latin typeface="Noto Sans JP"/>
                <a:ea typeface="Noto Sans JP"/>
                <a:cs typeface="Noto Sans JP"/>
              </a:defRPr>
            </a:pPr>
            <a:r>
              <a:rPr sz="1356" b="0">
                <a:solidFill>
                  <a:srgbClr val="193642"/>
                </a:solidFill>
                <a:latin typeface="Noto Sans JP"/>
                <a:ea typeface="Noto Sans JP"/>
                <a:cs typeface="Noto Sans JP"/>
              </a:rPr>
              <a:t>全体・年間計画との整合を確認</a:t>
            </a:r>
          </a:p>
          <a:p xmlns:a="http://schemas.openxmlformats.org/drawingml/2006/main">
            <a:pPr algn="l">
              <a:defRPr sz="1356" b="0">
                <a:solidFill>
                  <a:srgbClr val="193642"/>
                </a:solidFill>
                <a:latin typeface="Noto Sans JP"/>
                <a:ea typeface="Noto Sans JP"/>
                <a:cs typeface="Noto Sans JP"/>
              </a:defRPr>
            </a:pPr>
            <a:r>
              <a:rPr sz="1356" b="0">
                <a:solidFill>
                  <a:srgbClr val="193642"/>
                </a:solidFill>
                <a:latin typeface="Noto Sans JP"/>
                <a:ea typeface="Noto Sans JP"/>
                <a:cs typeface="Noto Sans JP"/>
              </a:rPr>
              <a:t>既存活動の棚卸し、教科・学年間の接続</a:t>
            </a:r>
          </a:p>
        </p:txBody>
      </p:sp>
      <p:sp>
        <p:nvSpPr>
          <p:cNvPr id="29" name="support-point-1">
            <a:extLst xmlns:a="http://schemas.openxmlformats.org/drawingml/2006/main">
              <a:ext uri="{FF2B5EF4-FFF2-40B4-BE49-F238E27FC236}">
                <a16:creationId xmlns:a16="http://schemas.microsoft.com/office/drawing/2014/main" id="{EF2EDB41-6C8B-4433-831E-7479045552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20462" y="4456337"/>
            <a:ext cx="96102" cy="9618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77A7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0" name="support-title-1">
            <a:extLst xmlns:a="http://schemas.openxmlformats.org/drawingml/2006/main">
              <a:ext uri="{FF2B5EF4-FFF2-40B4-BE49-F238E27FC236}">
                <a16:creationId xmlns:a16="http://schemas.microsoft.com/office/drawing/2014/main" id="{4B4C6654-250D-41C9-9879-1377D5A9F2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20462" y="4696787"/>
            <a:ext cx="3403598" cy="2885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766" b="1">
                <a:solidFill>
                  <a:srgbClr val="177A7E"/>
                </a:solidFill>
                <a:latin typeface="Noto Sans JP"/>
                <a:ea typeface="Noto Sans JP"/>
                <a:cs typeface="Noto Sans JP"/>
              </a:defRPr>
            </a:defPPr>
          </a:lstStyle>
          <a:p xmlns:a="http://schemas.openxmlformats.org/drawingml/2006/main">
            <a:pPr algn="l">
              <a:defRPr sz="1766" b="1">
                <a:solidFill>
                  <a:srgbClr val="177A7E"/>
                </a:solidFill>
                <a:latin typeface="Noto Sans JP"/>
                <a:ea typeface="Noto Sans JP"/>
                <a:cs typeface="Noto Sans JP"/>
              </a:defRPr>
            </a:pPr>
            <a:r>
              <a:rPr sz="1766" b="1">
                <a:solidFill>
                  <a:srgbClr val="177A7E"/>
                </a:solidFill>
                <a:latin typeface="Noto Sans JP"/>
                <a:ea typeface="Noto Sans JP"/>
                <a:cs typeface="Noto Sans JP"/>
              </a:rPr>
              <a:t>教材・受入先を準備する</a:t>
            </a:r>
          </a:p>
        </p:txBody>
      </p:sp>
      <p:sp>
        <p:nvSpPr>
          <p:cNvPr id="31" name="support-body-1">
            <a:extLst xmlns:a="http://schemas.openxmlformats.org/drawingml/2006/main">
              <a:ext uri="{FF2B5EF4-FFF2-40B4-BE49-F238E27FC236}">
                <a16:creationId xmlns:a16="http://schemas.microsoft.com/office/drawing/2014/main" id="{A0AB77AE-F550-4559-8D0C-1FC3AD1E54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20462" y="5081507"/>
            <a:ext cx="3443641" cy="47288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356" b="0">
                <a:solidFill>
                  <a:srgbClr val="193642"/>
                </a:solidFill>
                <a:latin typeface="Noto Sans JP"/>
                <a:ea typeface="Noto Sans JP"/>
                <a:cs typeface="Noto Sans JP"/>
              </a:defRPr>
            </a:defPPr>
          </a:lstStyle>
          <a:p xmlns:a="http://schemas.openxmlformats.org/drawingml/2006/main">
            <a:pPr algn="l">
              <a:defRPr sz="1356" b="0">
                <a:solidFill>
                  <a:srgbClr val="193642"/>
                </a:solidFill>
                <a:latin typeface="Noto Sans JP"/>
                <a:ea typeface="Noto Sans JP"/>
                <a:cs typeface="Noto Sans JP"/>
              </a:defRPr>
            </a:pPr>
            <a:r>
              <a:rPr sz="1356" b="0">
                <a:solidFill>
                  <a:srgbClr val="193642"/>
                </a:solidFill>
                <a:latin typeface="Noto Sans JP"/>
                <a:ea typeface="Noto Sans JP"/>
                <a:cs typeface="Noto Sans JP"/>
              </a:rPr>
              <a:t>問い・事前事後学習・教材を設計</a:t>
            </a:r>
          </a:p>
          <a:p xmlns:a="http://schemas.openxmlformats.org/drawingml/2006/main">
            <a:pPr algn="l">
              <a:defRPr sz="1356" b="0">
                <a:solidFill>
                  <a:srgbClr val="193642"/>
                </a:solidFill>
                <a:latin typeface="Noto Sans JP"/>
                <a:ea typeface="Noto Sans JP"/>
                <a:cs typeface="Noto Sans JP"/>
              </a:defRPr>
            </a:pPr>
            <a:r>
              <a:rPr sz="1356" b="0">
                <a:solidFill>
                  <a:srgbClr val="193642"/>
                </a:solidFill>
                <a:latin typeface="Noto Sans JP"/>
                <a:ea typeface="Noto Sans JP"/>
                <a:cs typeface="Noto Sans JP"/>
              </a:rPr>
              <a:t>外部人材・関係機関との連携、連絡調整</a:t>
            </a:r>
          </a:p>
        </p:txBody>
      </p:sp>
      <p:sp>
        <p:nvSpPr>
          <p:cNvPr id="32" name="support-point-2">
            <a:extLst xmlns:a="http://schemas.openxmlformats.org/drawingml/2006/main">
              <a:ext uri="{FF2B5EF4-FFF2-40B4-BE49-F238E27FC236}">
                <a16:creationId xmlns:a16="http://schemas.microsoft.com/office/drawing/2014/main" id="{F69BABB3-3F6C-435C-BDA2-DB06CACA3D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28170" y="4456337"/>
            <a:ext cx="96102" cy="9618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77A7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3" name="support-title-2">
            <a:extLst xmlns:a="http://schemas.openxmlformats.org/drawingml/2006/main">
              <a:ext uri="{FF2B5EF4-FFF2-40B4-BE49-F238E27FC236}">
                <a16:creationId xmlns:a16="http://schemas.microsoft.com/office/drawing/2014/main" id="{8B11DBDA-2F15-416D-94F8-9CB5DEBA4F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28170" y="4696787"/>
            <a:ext cx="3403598" cy="2885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766" b="1">
                <a:solidFill>
                  <a:srgbClr val="177A7E"/>
                </a:solidFill>
                <a:latin typeface="Noto Sans JP"/>
                <a:ea typeface="Noto Sans JP"/>
                <a:cs typeface="Noto Sans JP"/>
              </a:defRPr>
            </a:defPPr>
          </a:lstStyle>
          <a:p xmlns:a="http://schemas.openxmlformats.org/drawingml/2006/main">
            <a:pPr algn="l">
              <a:defRPr sz="1766" b="1">
                <a:solidFill>
                  <a:srgbClr val="177A7E"/>
                </a:solidFill>
                <a:latin typeface="Noto Sans JP"/>
                <a:ea typeface="Noto Sans JP"/>
                <a:cs typeface="Noto Sans JP"/>
              </a:defRPr>
            </a:pPr>
            <a:r>
              <a:rPr sz="1766" b="1">
                <a:solidFill>
                  <a:srgbClr val="177A7E"/>
                </a:solidFill>
                <a:latin typeface="Noto Sans JP"/>
                <a:ea typeface="Noto Sans JP"/>
                <a:cs typeface="Noto Sans JP"/>
              </a:rPr>
              <a:t>一緒に実践する</a:t>
            </a:r>
          </a:p>
        </p:txBody>
      </p:sp>
      <p:sp>
        <p:nvSpPr>
          <p:cNvPr id="34" name="support-body-2">
            <a:extLst xmlns:a="http://schemas.openxmlformats.org/drawingml/2006/main">
              <a:ext uri="{FF2B5EF4-FFF2-40B4-BE49-F238E27FC236}">
                <a16:creationId xmlns:a16="http://schemas.microsoft.com/office/drawing/2014/main" id="{FB9BDABB-3386-43EC-BACB-2A06A8885A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28170" y="5081507"/>
            <a:ext cx="3443641" cy="47288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356" b="0">
                <a:solidFill>
                  <a:srgbClr val="193642"/>
                </a:solidFill>
                <a:latin typeface="Noto Sans JP"/>
                <a:ea typeface="Noto Sans JP"/>
                <a:cs typeface="Noto Sans JP"/>
              </a:defRPr>
            </a:defPPr>
          </a:lstStyle>
          <a:p xmlns:a="http://schemas.openxmlformats.org/drawingml/2006/main">
            <a:pPr algn="l">
              <a:defRPr sz="1356" b="0">
                <a:solidFill>
                  <a:srgbClr val="193642"/>
                </a:solidFill>
                <a:latin typeface="Noto Sans JP"/>
                <a:ea typeface="Noto Sans JP"/>
                <a:cs typeface="Noto Sans JP"/>
              </a:defRPr>
            </a:pPr>
            <a:r>
              <a:rPr sz="1356" b="0">
                <a:solidFill>
                  <a:srgbClr val="193642"/>
                </a:solidFill>
                <a:latin typeface="Noto Sans JP"/>
                <a:ea typeface="Noto Sans JP"/>
                <a:cs typeface="Noto Sans JP"/>
              </a:rPr>
              <a:t>準備・当日の運営補助、学習支援</a:t>
            </a:r>
          </a:p>
          <a:p xmlns:a="http://schemas.openxmlformats.org/drawingml/2006/main">
            <a:pPr algn="l">
              <a:defRPr sz="1356" b="0">
                <a:solidFill>
                  <a:srgbClr val="193642"/>
                </a:solidFill>
                <a:latin typeface="Noto Sans JP"/>
                <a:ea typeface="Noto Sans JP"/>
                <a:cs typeface="Noto Sans JP"/>
              </a:defRPr>
            </a:pPr>
            <a:r>
              <a:rPr sz="1356" b="0">
                <a:solidFill>
                  <a:srgbClr val="193642"/>
                </a:solidFill>
                <a:latin typeface="Noto Sans JP"/>
                <a:ea typeface="Noto Sans JP"/>
                <a:cs typeface="Noto Sans JP"/>
              </a:rPr>
              <a:t>学年や一人ひとりに応じた配慮を確認</a:t>
            </a:r>
          </a:p>
        </p:txBody>
      </p:sp>
      <p:sp>
        <p:nvSpPr>
          <p:cNvPr id="35" name="support-point-3">
            <a:extLst xmlns:a="http://schemas.openxmlformats.org/drawingml/2006/main">
              <a:ext uri="{FF2B5EF4-FFF2-40B4-BE49-F238E27FC236}">
                <a16:creationId xmlns:a16="http://schemas.microsoft.com/office/drawing/2014/main" id="{0BB448E2-F89E-4137-8638-6504BF3486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11853" y="4456337"/>
            <a:ext cx="96102" cy="9618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77A7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6" name="support-title-3">
            <a:extLst xmlns:a="http://schemas.openxmlformats.org/drawingml/2006/main">
              <a:ext uri="{FF2B5EF4-FFF2-40B4-BE49-F238E27FC236}">
                <a16:creationId xmlns:a16="http://schemas.microsoft.com/office/drawing/2014/main" id="{336234F4-BF55-411E-8968-60639FBB44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11853" y="4696787"/>
            <a:ext cx="3283471" cy="2885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766" b="1">
                <a:solidFill>
                  <a:srgbClr val="177A7E"/>
                </a:solidFill>
                <a:latin typeface="Noto Sans JP"/>
                <a:ea typeface="Noto Sans JP"/>
                <a:cs typeface="Noto Sans JP"/>
              </a:defRPr>
            </a:defPPr>
          </a:lstStyle>
          <a:p xmlns:a="http://schemas.openxmlformats.org/drawingml/2006/main">
            <a:pPr algn="l">
              <a:defRPr sz="1766" b="1">
                <a:solidFill>
                  <a:srgbClr val="177A7E"/>
                </a:solidFill>
                <a:latin typeface="Noto Sans JP"/>
                <a:ea typeface="Noto Sans JP"/>
                <a:cs typeface="Noto Sans JP"/>
              </a:defRPr>
            </a:pPr>
            <a:r>
              <a:rPr sz="1766" b="1">
                <a:solidFill>
                  <a:srgbClr val="177A7E"/>
                </a:solidFill>
                <a:latin typeface="Noto Sans JP"/>
                <a:ea typeface="Noto Sans JP"/>
                <a:cs typeface="Noto Sans JP"/>
              </a:rPr>
              <a:t>学びを見取り、改善する</a:t>
            </a:r>
          </a:p>
        </p:txBody>
      </p:sp>
      <p:sp>
        <p:nvSpPr>
          <p:cNvPr id="37" name="support-body-3">
            <a:extLst xmlns:a="http://schemas.openxmlformats.org/drawingml/2006/main">
              <a:ext uri="{FF2B5EF4-FFF2-40B4-BE49-F238E27FC236}">
                <a16:creationId xmlns:a16="http://schemas.microsoft.com/office/drawing/2014/main" id="{E8E78653-EE56-4120-A776-35240FB6D0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11853" y="5081507"/>
            <a:ext cx="3315505" cy="47288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356" b="0">
                <a:solidFill>
                  <a:srgbClr val="193642"/>
                </a:solidFill>
                <a:latin typeface="Noto Sans JP"/>
                <a:ea typeface="Noto Sans JP"/>
                <a:cs typeface="Noto Sans JP"/>
              </a:defRPr>
            </a:defPPr>
          </a:lstStyle>
          <a:p xmlns:a="http://schemas.openxmlformats.org/drawingml/2006/main">
            <a:pPr algn="l">
              <a:defRPr sz="1356" b="0">
                <a:solidFill>
                  <a:srgbClr val="193642"/>
                </a:solidFill>
                <a:latin typeface="Noto Sans JP"/>
                <a:ea typeface="Noto Sans JP"/>
                <a:cs typeface="Noto Sans JP"/>
              </a:defRPr>
            </a:pPr>
            <a:r>
              <a:rPr sz="1356" b="0">
                <a:solidFill>
                  <a:srgbClr val="193642"/>
                </a:solidFill>
                <a:latin typeface="Noto Sans JP"/>
                <a:ea typeface="Noto Sans JP"/>
                <a:cs typeface="Noto Sans JP"/>
              </a:rPr>
              <a:t>記録を整理し、学校の評価・改善を支援</a:t>
            </a:r>
          </a:p>
          <a:p xmlns:a="http://schemas.openxmlformats.org/drawingml/2006/main">
            <a:pPr algn="l">
              <a:defRPr sz="1356" b="0">
                <a:solidFill>
                  <a:srgbClr val="193642"/>
                </a:solidFill>
                <a:latin typeface="Noto Sans JP"/>
                <a:ea typeface="Noto Sans JP"/>
                <a:cs typeface="Noto Sans JP"/>
              </a:defRPr>
            </a:pPr>
            <a:r>
              <a:rPr sz="1356" b="0">
                <a:solidFill>
                  <a:srgbClr val="193642"/>
                </a:solidFill>
                <a:latin typeface="Noto Sans JP"/>
                <a:ea typeface="Noto Sans JP"/>
                <a:cs typeface="Noto Sans JP"/>
              </a:rPr>
              <a:t>次の授業・次年度の計画へ改善案を返す</a:t>
            </a:r>
          </a:p>
        </p:txBody>
      </p:sp>
      <p:cxnSp>
        <p:nvCxnSpPr>
          <p:cNvPr id="38" name="improve-loop-bottom">
            <a:extLst xmlns:a="http://schemas.openxmlformats.org/drawingml/2006/main">
              <a:ext uri="{FF2B5EF4-FFF2-40B4-BE49-F238E27FC236}">
                <a16:creationId xmlns:a16="http://schemas.microsoft.com/office/drawing/2014/main" id="{99D42A1B-C85A-4ED0-9233-59E137636943}"/>
              </a:ext>
            </a:extLst>
          </p:cNvPr>
          <p:cNvCxnSpPr/>
          <p:nvPr/>
        </p:nvCxnSpPr>
        <p:spPr>
          <a:xfrm xmlns:a="http://schemas.openxmlformats.org/drawingml/2006/main">
            <a:off x="14319138" y="4504427"/>
            <a:ext cx="448474" cy="0"/>
          </a:xfrm>
          <a:prstGeom xmlns:a="http://schemas.openxmlformats.org/drawingml/2006/main" prst="straightConnector1">
            <a:avLst/>
          </a:prstGeom>
          <a:ln xmlns:a="http://schemas.openxmlformats.org/drawingml/2006/main" w="17619">
            <a:solidFill>
              <a:srgbClr val="177A7E"/>
            </a:solidFill>
            <a:prstDash val="solid"/>
          </a:ln>
        </p:spPr>
      </p:cxnSp>
      <p:cxnSp>
        <p:nvCxnSpPr>
          <p:cNvPr id="39" name="improve-loop-vertical">
            <a:extLst xmlns:a="http://schemas.openxmlformats.org/drawingml/2006/main">
              <a:ext uri="{FF2B5EF4-FFF2-40B4-BE49-F238E27FC236}">
                <a16:creationId xmlns:a16="http://schemas.microsoft.com/office/drawing/2014/main" id="{394BF84C-8598-41BF-A1C3-ED63A2A487DC}"/>
              </a:ext>
            </a:extLst>
          </p:cNvPr>
          <p:cNvCxnSpPr/>
          <p:nvPr/>
        </p:nvCxnSpPr>
        <p:spPr>
          <a:xfrm xmlns:a="http://schemas.openxmlformats.org/drawingml/2006/main">
            <a:off x="14767612" y="3069743"/>
            <a:ext cx="0" cy="1434684"/>
          </a:xfrm>
          <a:prstGeom xmlns:a="http://schemas.openxmlformats.org/drawingml/2006/main" prst="straightConnector1">
            <a:avLst/>
          </a:prstGeom>
          <a:ln xmlns:a="http://schemas.openxmlformats.org/drawingml/2006/main" w="17619">
            <a:solidFill>
              <a:srgbClr val="177A7E"/>
            </a:solidFill>
            <a:prstDash val="solid"/>
          </a:ln>
        </p:spPr>
      </p:cxnSp>
      <p:cxnSp>
        <p:nvCxnSpPr>
          <p:cNvPr id="40" name="improve-loop-plan">
            <a:extLst xmlns:a="http://schemas.openxmlformats.org/drawingml/2006/main">
              <a:ext uri="{FF2B5EF4-FFF2-40B4-BE49-F238E27FC236}">
                <a16:creationId xmlns:a16="http://schemas.microsoft.com/office/drawing/2014/main" id="{7EEE5C5F-DE78-44E0-A3F0-62DF8CC88A27}"/>
              </a:ext>
            </a:extLst>
          </p:cNvPr>
          <p:cNvCxnSpPr/>
          <p:nvPr/>
        </p:nvCxnSpPr>
        <p:spPr>
          <a:xfrm xmlns:a="http://schemas.openxmlformats.org/drawingml/2006/main">
            <a:off x="14503333" y="3069743"/>
            <a:ext cx="264279" cy="0"/>
          </a:xfrm>
          <a:prstGeom xmlns:a="http://schemas.openxmlformats.org/drawingml/2006/main" prst="straightConnector1">
            <a:avLst/>
          </a:prstGeom>
          <a:ln xmlns:a="http://schemas.openxmlformats.org/drawingml/2006/main" w="17619">
            <a:solidFill>
              <a:srgbClr val="177A7E"/>
            </a:solidFill>
            <a:prstDash val="solid"/>
            <a:headEnd type="triangle" w="med" len="med"/>
          </a:ln>
        </p:spPr>
      </p:cxnSp>
      <p:sp>
        <p:nvSpPr>
          <p:cNvPr id="41" name="curriculum-management">
            <a:extLst xmlns:a="http://schemas.openxmlformats.org/drawingml/2006/main">
              <a:ext uri="{FF2B5EF4-FFF2-40B4-BE49-F238E27FC236}">
                <a16:creationId xmlns:a16="http://schemas.microsoft.com/office/drawing/2014/main" id="{C4769E14-51E0-4F33-B0A5-5D283DAB09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0762" y="5578436"/>
            <a:ext cx="13814605" cy="21640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356" b="1">
                <a:solidFill>
                  <a:srgbClr val="177A7E"/>
                </a:solidFill>
                <a:latin typeface="Noto Sans JP"/>
                <a:ea typeface="Noto Sans JP"/>
                <a:cs typeface="Noto Sans JP"/>
              </a:defRPr>
            </a:defPPr>
          </a:lstStyle>
          <a:p xmlns:a="http://schemas.openxmlformats.org/drawingml/2006/main">
            <a:pPr algn="l">
              <a:defRPr sz="1356" b="1">
                <a:solidFill>
                  <a:srgbClr val="177A7E"/>
                </a:solidFill>
                <a:latin typeface="Noto Sans JP"/>
                <a:ea typeface="Noto Sans JP"/>
                <a:cs typeface="Noto Sans JP"/>
              </a:defRPr>
            </a:pPr>
            <a:r>
              <a:rPr sz="1356" b="1">
                <a:solidFill>
                  <a:srgbClr val="177A7E"/>
                </a:solidFill>
                <a:latin typeface="Noto Sans JP"/>
                <a:ea typeface="Noto Sans JP"/>
                <a:cs typeface="Noto Sans JP"/>
              </a:rPr>
              <a:t>カリキュラム・マネジメントを支援：教科等の関連付け、評価・改善、必要な人材・教材の確保</a:t>
            </a:r>
          </a:p>
        </p:txBody>
      </p:sp>
      <p:sp>
        <p:nvSpPr>
          <p:cNvPr id="42" name="classroom-example-band">
            <a:extLst xmlns:a="http://schemas.openxmlformats.org/drawingml/2006/main">
              <a:ext uri="{FF2B5EF4-FFF2-40B4-BE49-F238E27FC236}">
                <a16:creationId xmlns:a16="http://schemas.microsoft.com/office/drawing/2014/main" id="{8CC9EE96-087F-46EA-BBFA-A622AF9FD2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8474" y="5899036"/>
            <a:ext cx="14199011" cy="1627044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8F5E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3" name="example-heading">
            <a:extLst xmlns:a="http://schemas.openxmlformats.org/drawingml/2006/main">
              <a:ext uri="{FF2B5EF4-FFF2-40B4-BE49-F238E27FC236}">
                <a16:creationId xmlns:a16="http://schemas.microsoft.com/office/drawing/2014/main" id="{D03B2C67-AAD8-4028-AC28-FC86BA4314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4660" y="6035291"/>
            <a:ext cx="9449991" cy="30457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955" b="1">
                <a:solidFill>
                  <a:srgbClr val="193642"/>
                </a:solidFill>
                <a:latin typeface="Noto Sans JP"/>
                <a:ea typeface="Noto Sans JP"/>
                <a:cs typeface="Noto Sans JP"/>
              </a:defRPr>
            </a:defPPr>
          </a:lstStyle>
          <a:p xmlns:a="http://schemas.openxmlformats.org/drawingml/2006/main">
            <a:pPr algn="l">
              <a:defRPr sz="1955" b="1">
                <a:solidFill>
                  <a:srgbClr val="193642"/>
                </a:solidFill>
                <a:latin typeface="Noto Sans JP"/>
                <a:ea typeface="Noto Sans JP"/>
                <a:cs typeface="Noto Sans JP"/>
              </a:defRPr>
            </a:pPr>
            <a:r>
              <a:rPr sz="1955" b="1">
                <a:solidFill>
                  <a:srgbClr val="193642"/>
                </a:solidFill>
                <a:latin typeface="Noto Sans JP"/>
                <a:ea typeface="Noto Sans JP"/>
                <a:cs typeface="Noto Sans JP"/>
              </a:rPr>
              <a:t>例えば、こんな学びを目指すなら</a:t>
            </a:r>
          </a:p>
        </p:txBody>
      </p:sp>
      <p:sp>
        <p:nvSpPr>
          <p:cNvPr id="44" name="example-assumption">
            <a:extLst xmlns:a="http://schemas.openxmlformats.org/drawingml/2006/main">
              <a:ext uri="{FF2B5EF4-FFF2-40B4-BE49-F238E27FC236}">
                <a16:creationId xmlns:a16="http://schemas.microsoft.com/office/drawing/2014/main" id="{8560F8CE-F00A-4306-BFC6-853BC4101B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71176" y="6091396"/>
            <a:ext cx="3739954" cy="20839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261" b="0">
                <a:solidFill>
                  <a:srgbClr val="617580"/>
                </a:solidFill>
                <a:latin typeface="Noto Sans JP"/>
                <a:ea typeface="Noto Sans JP"/>
                <a:cs typeface="Noto Sans JP"/>
              </a:defRPr>
            </a:defPPr>
          </a:lstStyle>
          <a:p xmlns:a="http://schemas.openxmlformats.org/drawingml/2006/main">
            <a:pPr algn="r">
              <a:defRPr sz="1261" b="0">
                <a:solidFill>
                  <a:srgbClr val="617580"/>
                </a:solidFill>
                <a:latin typeface="Noto Sans JP"/>
                <a:ea typeface="Noto Sans JP"/>
                <a:cs typeface="Noto Sans JP"/>
              </a:defRPr>
            </a:pPr>
            <a:r>
              <a:rPr sz="1261" b="0">
                <a:solidFill>
                  <a:srgbClr val="617580"/>
                </a:solidFill>
                <a:latin typeface="Noto Sans JP"/>
                <a:ea typeface="Noto Sans JP"/>
                <a:cs typeface="Noto Sans JP"/>
              </a:rPr>
              <a:t>中学校・職場体験の提案例。ねらいは学校と決定。</a:t>
            </a:r>
          </a:p>
        </p:txBody>
      </p:sp>
      <p:sp>
        <p:nvSpPr>
          <p:cNvPr id="45" name="example-teacher">
            <a:extLst xmlns:a="http://schemas.openxmlformats.org/drawingml/2006/main">
              <a:ext uri="{FF2B5EF4-FFF2-40B4-BE49-F238E27FC236}">
                <a16:creationId xmlns:a16="http://schemas.microsoft.com/office/drawing/2014/main" id="{1279AA11-18C9-4AE0-BAEE-767932456F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0762" y="6444056"/>
            <a:ext cx="3844064" cy="24846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576" b="1">
                <a:solidFill>
                  <a:srgbClr val="177A7E"/>
                </a:solidFill>
                <a:latin typeface="Noto Sans JP"/>
                <a:ea typeface="Noto Sans JP"/>
                <a:cs typeface="Noto Sans JP"/>
              </a:defRPr>
            </a:defPPr>
          </a:lstStyle>
          <a:p xmlns:a="http://schemas.openxmlformats.org/drawingml/2006/main">
            <a:pPr algn="l">
              <a:defRPr sz="1576" b="1">
                <a:solidFill>
                  <a:srgbClr val="177A7E"/>
                </a:solidFill>
                <a:latin typeface="Noto Sans JP"/>
                <a:ea typeface="Noto Sans JP"/>
                <a:cs typeface="Noto Sans JP"/>
              </a:defRPr>
            </a:pPr>
            <a:r>
              <a:rPr sz="1576" b="1">
                <a:solidFill>
                  <a:srgbClr val="177A7E"/>
                </a:solidFill>
                <a:latin typeface="Noto Sans JP"/>
                <a:ea typeface="Noto Sans JP"/>
                <a:cs typeface="Noto Sans JP"/>
              </a:rPr>
              <a:t>先生と確かめる</a:t>
            </a:r>
          </a:p>
        </p:txBody>
      </p:sp>
      <p:sp>
        <p:nvSpPr>
          <p:cNvPr id="46" name="example-support">
            <a:extLst xmlns:a="http://schemas.openxmlformats.org/drawingml/2006/main">
              <a:ext uri="{FF2B5EF4-FFF2-40B4-BE49-F238E27FC236}">
                <a16:creationId xmlns:a16="http://schemas.microsoft.com/office/drawing/2014/main" id="{21219480-1989-43C5-934F-B1799AFDA6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69783" y="6444056"/>
            <a:ext cx="4244487" cy="24846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576" b="1">
                <a:solidFill>
                  <a:srgbClr val="177A7E"/>
                </a:solidFill>
                <a:latin typeface="Noto Sans JP"/>
                <a:ea typeface="Noto Sans JP"/>
                <a:cs typeface="Noto Sans JP"/>
              </a:defRPr>
            </a:defPPr>
          </a:lstStyle>
          <a:p xmlns:a="http://schemas.openxmlformats.org/drawingml/2006/main">
            <a:pPr algn="l">
              <a:defRPr sz="1576" b="1">
                <a:solidFill>
                  <a:srgbClr val="177A7E"/>
                </a:solidFill>
                <a:latin typeface="Noto Sans JP"/>
                <a:ea typeface="Noto Sans JP"/>
                <a:cs typeface="Noto Sans JP"/>
              </a:defRPr>
            </a:pPr>
            <a:r>
              <a:rPr sz="1576" b="1">
                <a:solidFill>
                  <a:srgbClr val="177A7E"/>
                </a:solidFill>
                <a:latin typeface="Noto Sans JP"/>
                <a:ea typeface="Noto Sans JP"/>
                <a:cs typeface="Noto Sans JP"/>
              </a:rPr>
              <a:t>私が準備・調整する</a:t>
            </a:r>
          </a:p>
        </p:txBody>
      </p:sp>
      <p:sp>
        <p:nvSpPr>
          <p:cNvPr id="47" name="example-child">
            <a:extLst xmlns:a="http://schemas.openxmlformats.org/drawingml/2006/main">
              <a:ext uri="{FF2B5EF4-FFF2-40B4-BE49-F238E27FC236}">
                <a16:creationId xmlns:a16="http://schemas.microsoft.com/office/drawing/2014/main" id="{4DFA9F5B-F7D1-45AF-A45D-55F81446DF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50837" y="6444056"/>
            <a:ext cx="4084318" cy="24846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576" b="1">
                <a:solidFill>
                  <a:srgbClr val="177A7E"/>
                </a:solidFill>
                <a:latin typeface="Noto Sans JP"/>
                <a:ea typeface="Noto Sans JP"/>
                <a:cs typeface="Noto Sans JP"/>
              </a:defRPr>
            </a:defPPr>
          </a:lstStyle>
          <a:p xmlns:a="http://schemas.openxmlformats.org/drawingml/2006/main">
            <a:pPr algn="l">
              <a:defRPr sz="1576" b="1">
                <a:solidFill>
                  <a:srgbClr val="177A7E"/>
                </a:solidFill>
                <a:latin typeface="Noto Sans JP"/>
                <a:ea typeface="Noto Sans JP"/>
                <a:cs typeface="Noto Sans JP"/>
              </a:defRPr>
            </a:pPr>
            <a:r>
              <a:rPr sz="1576" b="1">
                <a:solidFill>
                  <a:srgbClr val="177A7E"/>
                </a:solidFill>
                <a:latin typeface="Noto Sans JP"/>
                <a:ea typeface="Noto Sans JP"/>
                <a:cs typeface="Noto Sans JP"/>
              </a:rPr>
              <a:t>生徒が次の学びを決める</a:t>
            </a:r>
          </a:p>
        </p:txBody>
      </p:sp>
      <p:sp>
        <p:nvSpPr>
          <p:cNvPr id="48" name="example-teacher-body">
            <a:extLst xmlns:a="http://schemas.openxmlformats.org/drawingml/2006/main">
              <a:ext uri="{FF2B5EF4-FFF2-40B4-BE49-F238E27FC236}">
                <a16:creationId xmlns:a16="http://schemas.microsoft.com/office/drawing/2014/main" id="{B4488B60-0CB7-46C2-B88D-3214ADC76C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0762" y="6772671"/>
            <a:ext cx="4004233" cy="4488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513" b="1">
                <a:solidFill>
                  <a:srgbClr val="193642"/>
                </a:solidFill>
                <a:latin typeface="Noto Sans JP"/>
                <a:ea typeface="Noto Sans JP"/>
                <a:cs typeface="Noto Sans JP"/>
              </a:defRPr>
            </a:defPPr>
          </a:lstStyle>
          <a:p xmlns:a="http://schemas.openxmlformats.org/drawingml/2006/main">
            <a:pPr algn="l">
              <a:defRPr sz="1513" b="1">
                <a:solidFill>
                  <a:srgbClr val="193642"/>
                </a:solidFill>
                <a:latin typeface="Noto Sans JP"/>
                <a:ea typeface="Noto Sans JP"/>
                <a:cs typeface="Noto Sans JP"/>
              </a:defRPr>
            </a:pPr>
            <a:r>
              <a:rPr sz="1513" b="1">
                <a:solidFill>
                  <a:srgbClr val="193642"/>
                </a:solidFill>
                <a:latin typeface="Noto Sans JP"/>
                <a:ea typeface="Noto Sans JP"/>
                <a:cs typeface="Noto Sans JP"/>
              </a:rPr>
              <a:t>自分の関心から</a:t>
            </a:r>
          </a:p>
          <a:p xmlns:a="http://schemas.openxmlformats.org/drawingml/2006/main">
            <a:pPr algn="l">
              <a:defRPr sz="1513" b="1">
                <a:solidFill>
                  <a:srgbClr val="193642"/>
                </a:solidFill>
                <a:latin typeface="Noto Sans JP"/>
                <a:ea typeface="Noto Sans JP"/>
                <a:cs typeface="Noto Sans JP"/>
              </a:defRPr>
            </a:pPr>
            <a:r>
              <a:rPr sz="1513" b="1">
                <a:solidFill>
                  <a:srgbClr val="193642"/>
                </a:solidFill>
                <a:latin typeface="Noto Sans JP"/>
                <a:ea typeface="Noto Sans JP"/>
                <a:cs typeface="Noto Sans JP"/>
              </a:rPr>
              <a:t>現場で質問できるようになってほしい</a:t>
            </a:r>
          </a:p>
        </p:txBody>
      </p:sp>
      <p:sp>
        <p:nvSpPr>
          <p:cNvPr id="49" name="example-support-body">
            <a:extLst xmlns:a="http://schemas.openxmlformats.org/drawingml/2006/main">
              <a:ext uri="{FF2B5EF4-FFF2-40B4-BE49-F238E27FC236}">
                <a16:creationId xmlns:a16="http://schemas.microsoft.com/office/drawing/2014/main" id="{E747F8CB-3067-4A19-8BCF-F8F5A84AB2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69783" y="6772671"/>
            <a:ext cx="4244487" cy="4488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482" b="0">
                <a:solidFill>
                  <a:srgbClr val="193642"/>
                </a:solidFill>
                <a:latin typeface="Noto Sans JP"/>
                <a:ea typeface="Noto Sans JP"/>
                <a:cs typeface="Noto Sans JP"/>
              </a:defRPr>
            </a:defPPr>
          </a:lstStyle>
          <a:p xmlns:a="http://schemas.openxmlformats.org/drawingml/2006/main">
            <a:pPr algn="l">
              <a:defRPr sz="1482" b="0">
                <a:solidFill>
                  <a:srgbClr val="193642"/>
                </a:solidFill>
                <a:latin typeface="Noto Sans JP"/>
                <a:ea typeface="Noto Sans JP"/>
                <a:cs typeface="Noto Sans JP"/>
              </a:defRPr>
            </a:pPr>
            <a:r>
              <a:rPr sz="1482" b="0">
                <a:solidFill>
                  <a:srgbClr val="193642"/>
                </a:solidFill>
                <a:latin typeface="Noto Sans JP"/>
                <a:ea typeface="Noto Sans JP"/>
                <a:cs typeface="Noto Sans JP"/>
              </a:rPr>
              <a:t>生徒が疑問を出す事前学習を設計。</a:t>
            </a:r>
          </a:p>
          <a:p xmlns:a="http://schemas.openxmlformats.org/drawingml/2006/main">
            <a:pPr algn="l">
              <a:defRPr sz="1482" b="0">
                <a:solidFill>
                  <a:srgbClr val="193642"/>
                </a:solidFill>
                <a:latin typeface="Noto Sans JP"/>
                <a:ea typeface="Noto Sans JP"/>
                <a:cs typeface="Noto Sans JP"/>
              </a:defRPr>
            </a:pPr>
            <a:r>
              <a:rPr sz="1482" b="0">
                <a:solidFill>
                  <a:srgbClr val="193642"/>
                </a:solidFill>
                <a:latin typeface="Noto Sans JP"/>
                <a:ea typeface="Noto Sans JP"/>
                <a:cs typeface="Noto Sans JP"/>
              </a:rPr>
              <a:t>受入先との打合せ、教材準備を担う。</a:t>
            </a:r>
          </a:p>
        </p:txBody>
      </p:sp>
      <p:sp>
        <p:nvSpPr>
          <p:cNvPr id="50" name="example-child-body">
            <a:extLst xmlns:a="http://schemas.openxmlformats.org/drawingml/2006/main">
              <a:ext uri="{FF2B5EF4-FFF2-40B4-BE49-F238E27FC236}">
                <a16:creationId xmlns:a16="http://schemas.microsoft.com/office/drawing/2014/main" id="{5FAEE8F8-5247-4DF6-9BA8-3F0F0D8436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50837" y="6772671"/>
            <a:ext cx="4084318" cy="4488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482" b="0">
                <a:solidFill>
                  <a:srgbClr val="193642"/>
                </a:solidFill>
                <a:latin typeface="Noto Sans JP"/>
                <a:ea typeface="Noto Sans JP"/>
                <a:cs typeface="Noto Sans JP"/>
              </a:defRPr>
            </a:defPPr>
          </a:lstStyle>
          <a:p xmlns:a="http://schemas.openxmlformats.org/drawingml/2006/main">
            <a:pPr algn="l">
              <a:defRPr sz="1482" b="0">
                <a:solidFill>
                  <a:srgbClr val="193642"/>
                </a:solidFill>
                <a:latin typeface="Noto Sans JP"/>
                <a:ea typeface="Noto Sans JP"/>
                <a:cs typeface="Noto Sans JP"/>
              </a:defRPr>
            </a:pPr>
            <a:r>
              <a:rPr sz="1482" b="0">
                <a:solidFill>
                  <a:srgbClr val="193642"/>
                </a:solidFill>
                <a:latin typeface="Noto Sans JP"/>
                <a:ea typeface="Noto Sans JP"/>
                <a:cs typeface="Noto Sans JP"/>
              </a:rPr>
              <a:t>確かめたことと新しい疑問を整理。</a:t>
            </a:r>
          </a:p>
          <a:p xmlns:a="http://schemas.openxmlformats.org/drawingml/2006/main">
            <a:pPr algn="l">
              <a:defRPr sz="1482" b="0">
                <a:solidFill>
                  <a:srgbClr val="193642"/>
                </a:solidFill>
                <a:latin typeface="Noto Sans JP"/>
                <a:ea typeface="Noto Sans JP"/>
                <a:cs typeface="Noto Sans JP"/>
              </a:defRPr>
            </a:pPr>
            <a:r>
              <a:rPr sz="1482" b="0">
                <a:solidFill>
                  <a:srgbClr val="193642"/>
                </a:solidFill>
                <a:latin typeface="Noto Sans JP"/>
                <a:ea typeface="Noto Sans JP"/>
                <a:cs typeface="Noto Sans JP"/>
              </a:rPr>
              <a:t>次の授業で調べることを自分で決める。</a:t>
            </a:r>
          </a:p>
        </p:txBody>
      </p:sp>
      <p:cxnSp>
        <p:nvCxnSpPr>
          <p:cNvPr id="51" name="example-first-arrow">
            <a:extLst xmlns:a="http://schemas.openxmlformats.org/drawingml/2006/main">
              <a:ext uri="{FF2B5EF4-FFF2-40B4-BE49-F238E27FC236}">
                <a16:creationId xmlns:a16="http://schemas.microsoft.com/office/drawing/2014/main" id="{7A6277C1-9118-4DDF-8293-D634E94F65A7}"/>
              </a:ext>
            </a:extLst>
          </p:cNvPr>
          <p:cNvCxnSpPr/>
          <p:nvPr/>
        </p:nvCxnSpPr>
        <p:spPr>
          <a:xfrm xmlns:a="http://schemas.openxmlformats.org/drawingml/2006/main">
            <a:off x="4949232" y="6924955"/>
            <a:ext cx="320339" cy="0"/>
          </a:xfrm>
          <a:prstGeom xmlns:a="http://schemas.openxmlformats.org/drawingml/2006/main" prst="straightConnector1">
            <a:avLst/>
          </a:prstGeom>
          <a:ln xmlns:a="http://schemas.openxmlformats.org/drawingml/2006/main" w="20021">
            <a:solidFill>
              <a:srgbClr val="177A7E"/>
            </a:solidFill>
            <a:prstDash val="solid"/>
            <a:tailEnd type="triangle" w="med" len="med"/>
          </a:ln>
        </p:spPr>
      </p:cxnSp>
      <p:cxnSp>
        <p:nvCxnSpPr>
          <p:cNvPr id="52" name="example-second-arrow">
            <a:extLst xmlns:a="http://schemas.openxmlformats.org/drawingml/2006/main">
              <a:ext uri="{FF2B5EF4-FFF2-40B4-BE49-F238E27FC236}">
                <a16:creationId xmlns:a16="http://schemas.microsoft.com/office/drawing/2014/main" id="{5CE8F720-70B4-4DDD-AB55-6A3A5FE1B741}"/>
              </a:ext>
            </a:extLst>
          </p:cNvPr>
          <p:cNvCxnSpPr/>
          <p:nvPr/>
        </p:nvCxnSpPr>
        <p:spPr>
          <a:xfrm xmlns:a="http://schemas.openxmlformats.org/drawingml/2006/main">
            <a:off x="9738295" y="6924955"/>
            <a:ext cx="312330" cy="0"/>
          </a:xfrm>
          <a:prstGeom xmlns:a="http://schemas.openxmlformats.org/drawingml/2006/main" prst="straightConnector1">
            <a:avLst/>
          </a:prstGeom>
          <a:ln xmlns:a="http://schemas.openxmlformats.org/drawingml/2006/main" w="20021">
            <a:solidFill>
              <a:srgbClr val="177A7E"/>
            </a:solidFill>
            <a:prstDash val="solid"/>
            <a:tailEnd type="triangle" w="med" len="med"/>
          </a:ln>
        </p:spPr>
      </p:cxnSp>
      <p:sp>
        <p:nvSpPr>
          <p:cNvPr id="53" name="example-reflection">
            <a:extLst xmlns:a="http://schemas.openxmlformats.org/drawingml/2006/main">
              <a:ext uri="{FF2B5EF4-FFF2-40B4-BE49-F238E27FC236}">
                <a16:creationId xmlns:a16="http://schemas.microsoft.com/office/drawing/2014/main" id="{0AFE293E-68D4-49AC-8D10-854B8CDF42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0762" y="7301660"/>
            <a:ext cx="13654436" cy="200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293" b="0">
                <a:solidFill>
                  <a:srgbClr val="193642"/>
                </a:solidFill>
                <a:latin typeface="Noto Sans JP"/>
                <a:ea typeface="Noto Sans JP"/>
                <a:cs typeface="Noto Sans JP"/>
              </a:defRPr>
            </a:defPPr>
          </a:lstStyle>
          <a:p xmlns:a="http://schemas.openxmlformats.org/drawingml/2006/main">
            <a:pPr algn="l">
              <a:defRPr sz="1293" b="0">
                <a:solidFill>
                  <a:srgbClr val="193642"/>
                </a:solidFill>
                <a:latin typeface="Noto Sans JP"/>
                <a:ea typeface="Noto Sans JP"/>
                <a:cs typeface="Noto Sans JP"/>
              </a:defRPr>
            </a:pPr>
            <a:r>
              <a:rPr sz="1293" b="0">
                <a:solidFill>
                  <a:srgbClr val="193642"/>
                </a:solidFill>
                <a:latin typeface="Noto Sans JP"/>
                <a:ea typeface="Noto Sans JP"/>
                <a:cs typeface="Noto Sans JP"/>
              </a:rPr>
              <a:t>自分の問いと体験を比べ、対話で気づきを言葉にする。その記録を次の授業で使うところまで設計します。</a:t>
            </a:r>
          </a:p>
        </p:txBody>
      </p:sp>
      <p:sp>
        <p:nvSpPr>
          <p:cNvPr id="54" name="tokkatsu">
            <a:extLst xmlns:a="http://schemas.openxmlformats.org/drawingml/2006/main">
              <a:ext uri="{FF2B5EF4-FFF2-40B4-BE49-F238E27FC236}">
                <a16:creationId xmlns:a16="http://schemas.microsoft.com/office/drawing/2014/main" id="{F6DB2105-4C19-414D-9E3F-3E975101F1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4660" y="7694395"/>
            <a:ext cx="6086435" cy="31258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892" b="1">
                <a:solidFill>
                  <a:srgbClr val="177A7E"/>
                </a:solidFill>
                <a:latin typeface="Noto Sans JP"/>
                <a:ea typeface="Noto Sans JP"/>
                <a:cs typeface="Noto Sans JP"/>
              </a:defRPr>
            </a:defPPr>
          </a:lstStyle>
          <a:p xmlns:a="http://schemas.openxmlformats.org/drawingml/2006/main">
            <a:pPr algn="l">
              <a:defRPr sz="1892" b="1">
                <a:solidFill>
                  <a:srgbClr val="177A7E"/>
                </a:solidFill>
                <a:latin typeface="Noto Sans JP"/>
                <a:ea typeface="Noto Sans JP"/>
                <a:cs typeface="Noto Sans JP"/>
              </a:defRPr>
            </a:pPr>
            <a:r>
              <a:rPr sz="1892" b="1">
                <a:solidFill>
                  <a:srgbClr val="177A7E"/>
                </a:solidFill>
                <a:latin typeface="Noto Sans JP"/>
                <a:ea typeface="Noto Sans JP"/>
                <a:cs typeface="Noto Sans JP"/>
              </a:rPr>
              <a:t>特別活動を要としたキャリア教育</a:t>
            </a:r>
          </a:p>
        </p:txBody>
      </p:sp>
      <p:sp>
        <p:nvSpPr>
          <p:cNvPr id="55" name="tokkatsu-examples">
            <a:extLst xmlns:a="http://schemas.openxmlformats.org/drawingml/2006/main">
              <a:ext uri="{FF2B5EF4-FFF2-40B4-BE49-F238E27FC236}">
                <a16:creationId xmlns:a16="http://schemas.microsoft.com/office/drawing/2014/main" id="{F36C4DAC-8AE4-4F52-839A-9D2ADCE17C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0677" y="8031025"/>
            <a:ext cx="6006350" cy="21640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387" b="0">
                <a:solidFill>
                  <a:srgbClr val="193642"/>
                </a:solidFill>
                <a:latin typeface="Noto Sans JP"/>
                <a:ea typeface="Noto Sans JP"/>
                <a:cs typeface="Noto Sans JP"/>
              </a:defRPr>
            </a:defPPr>
          </a:lstStyle>
          <a:p xmlns:a="http://schemas.openxmlformats.org/drawingml/2006/main">
            <a:pPr algn="l">
              <a:defRPr sz="1387" b="0">
                <a:solidFill>
                  <a:srgbClr val="193642"/>
                </a:solidFill>
                <a:latin typeface="Noto Sans JP"/>
                <a:ea typeface="Noto Sans JP"/>
                <a:cs typeface="Noto Sans JP"/>
              </a:defRPr>
            </a:pPr>
            <a:r>
              <a:rPr sz="1387" b="0">
                <a:solidFill>
                  <a:srgbClr val="193642"/>
                </a:solidFill>
                <a:latin typeface="Noto Sans JP"/>
                <a:ea typeface="Noto Sans JP"/>
                <a:cs typeface="Noto Sans JP"/>
              </a:rPr>
              <a:t>学級・HR活動、児童会・生徒会、学校行事等</a:t>
            </a:r>
          </a:p>
        </p:txBody>
      </p:sp>
      <p:sp>
        <p:nvSpPr>
          <p:cNvPr id="56" name="curriculum-subjects">
            <a:extLst xmlns:a="http://schemas.openxmlformats.org/drawingml/2006/main">
              <a:ext uri="{FF2B5EF4-FFF2-40B4-BE49-F238E27FC236}">
                <a16:creationId xmlns:a16="http://schemas.microsoft.com/office/drawing/2014/main" id="{7E89CBC8-29E4-4BA3-A149-6E639C1DFC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03722" y="7766530"/>
            <a:ext cx="7167578" cy="45685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419" b="1">
                <a:solidFill>
                  <a:srgbClr val="193642"/>
                </a:solidFill>
                <a:latin typeface="Noto Sans JP"/>
                <a:ea typeface="Noto Sans JP"/>
                <a:cs typeface="Noto Sans JP"/>
              </a:defRPr>
            </a:defPPr>
          </a:lstStyle>
          <a:p xmlns:a="http://schemas.openxmlformats.org/drawingml/2006/main">
            <a:pPr algn="l">
              <a:defRPr sz="1419" b="1">
                <a:solidFill>
                  <a:srgbClr val="193642"/>
                </a:solidFill>
                <a:latin typeface="Noto Sans JP"/>
                <a:ea typeface="Noto Sans JP"/>
                <a:cs typeface="Noto Sans JP"/>
              </a:defRPr>
            </a:pPr>
            <a:r>
              <a:rPr sz="1419" b="1">
                <a:solidFill>
                  <a:srgbClr val="193642"/>
                </a:solidFill>
                <a:latin typeface="Noto Sans JP"/>
                <a:ea typeface="Noto Sans JP"/>
                <a:cs typeface="Noto Sans JP"/>
              </a:rPr>
              <a:t>各教科・科目等／道徳科（小・中）・道徳教育</a:t>
            </a:r>
          </a:p>
          <a:p xmlns:a="http://schemas.openxmlformats.org/drawingml/2006/main">
            <a:pPr algn="l">
              <a:defRPr sz="1419" b="1">
                <a:solidFill>
                  <a:srgbClr val="193642"/>
                </a:solidFill>
                <a:latin typeface="Noto Sans JP"/>
                <a:ea typeface="Noto Sans JP"/>
                <a:cs typeface="Noto Sans JP"/>
              </a:defRPr>
            </a:pPr>
            <a:r>
              <a:rPr sz="1419" b="1">
                <a:solidFill>
                  <a:srgbClr val="193642"/>
                </a:solidFill>
                <a:latin typeface="Noto Sans JP"/>
                <a:ea typeface="Noto Sans JP"/>
                <a:cs typeface="Noto Sans JP"/>
              </a:rPr>
              <a:t>総合的な学習の時間（小3～・中）／総合的な探究の時間（高）</a:t>
            </a:r>
          </a:p>
        </p:txBody>
      </p:sp>
      <p:cxnSp>
        <p:nvCxnSpPr>
          <p:cNvPr id="57" name="tokkatsu-to-subjects">
            <a:extLst xmlns:a="http://schemas.openxmlformats.org/drawingml/2006/main">
              <a:ext uri="{FF2B5EF4-FFF2-40B4-BE49-F238E27FC236}">
                <a16:creationId xmlns:a16="http://schemas.microsoft.com/office/drawing/2014/main" id="{9B581220-B5AB-4B52-9490-620C9521E721}"/>
              </a:ext>
            </a:extLst>
          </p:cNvPr>
          <p:cNvCxnSpPr/>
          <p:nvPr/>
        </p:nvCxnSpPr>
        <p:spPr>
          <a:xfrm xmlns:a="http://schemas.openxmlformats.org/drawingml/2006/main">
            <a:off x="6751137" y="7806605"/>
            <a:ext cx="368389" cy="0"/>
          </a:xfrm>
          <a:prstGeom xmlns:a="http://schemas.openxmlformats.org/drawingml/2006/main" prst="straightConnector1">
            <a:avLst/>
          </a:prstGeom>
          <a:ln xmlns:a="http://schemas.openxmlformats.org/drawingml/2006/main" w="19220">
            <a:solidFill>
              <a:srgbClr val="177A7E"/>
            </a:solidFill>
            <a:prstDash val="solid"/>
            <a:tailEnd type="triangle" w="med" len="med"/>
          </a:ln>
        </p:spPr>
      </p:cxnSp>
      <p:cxnSp>
        <p:nvCxnSpPr>
          <p:cNvPr id="58" name="subjects-to-tokkatsu">
            <a:extLst xmlns:a="http://schemas.openxmlformats.org/drawingml/2006/main">
              <a:ext uri="{FF2B5EF4-FFF2-40B4-BE49-F238E27FC236}">
                <a16:creationId xmlns:a16="http://schemas.microsoft.com/office/drawing/2014/main" id="{33B8E598-7185-4618-A990-0A611A23A660}"/>
              </a:ext>
            </a:extLst>
          </p:cNvPr>
          <p:cNvCxnSpPr/>
          <p:nvPr/>
        </p:nvCxnSpPr>
        <p:spPr>
          <a:xfrm xmlns:a="http://schemas.openxmlformats.org/drawingml/2006/main">
            <a:off x="6751137" y="8079115"/>
            <a:ext cx="368389" cy="0"/>
          </a:xfrm>
          <a:prstGeom xmlns:a="http://schemas.openxmlformats.org/drawingml/2006/main" prst="straightConnector1">
            <a:avLst/>
          </a:prstGeom>
          <a:ln xmlns:a="http://schemas.openxmlformats.org/drawingml/2006/main" w="19220">
            <a:solidFill>
              <a:srgbClr val="177A7E"/>
            </a:solidFill>
            <a:prstDash val="solid"/>
            <a:headEnd type="triangle" w="med" len="med"/>
          </a:ln>
        </p:spPr>
      </p:cxnSp>
      <p:sp>
        <p:nvSpPr>
          <p:cNvPr id="59" name="learning-flow-0">
            <a:extLst xmlns:a="http://schemas.openxmlformats.org/drawingml/2006/main">
              <a:ext uri="{FF2B5EF4-FFF2-40B4-BE49-F238E27FC236}">
                <a16:creationId xmlns:a16="http://schemas.microsoft.com/office/drawing/2014/main" id="{D17C0833-14D2-4E20-A953-CF39DD7F0E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0762" y="8439789"/>
            <a:ext cx="1521609" cy="30457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829" b="1">
                <a:solidFill>
                  <a:srgbClr val="177A7E"/>
                </a:solidFill>
                <a:latin typeface="Noto Sans JP"/>
                <a:ea typeface="Noto Sans JP"/>
                <a:cs typeface="Noto Sans JP"/>
              </a:defRPr>
            </a:defPPr>
          </a:lstStyle>
          <a:p xmlns:a="http://schemas.openxmlformats.org/drawingml/2006/main">
            <a:pPr algn="l">
              <a:defRPr sz="1829" b="1">
                <a:solidFill>
                  <a:srgbClr val="177A7E"/>
                </a:solidFill>
                <a:latin typeface="Noto Sans JP"/>
                <a:ea typeface="Noto Sans JP"/>
                <a:cs typeface="Noto Sans JP"/>
              </a:defRPr>
            </a:pPr>
            <a:r>
              <a:rPr sz="1829" b="1">
                <a:solidFill>
                  <a:srgbClr val="177A7E"/>
                </a:solidFill>
                <a:latin typeface="Noto Sans JP"/>
                <a:ea typeface="Noto Sans JP"/>
                <a:cs typeface="Noto Sans JP"/>
              </a:rPr>
              <a:t>見通す</a:t>
            </a:r>
          </a:p>
        </p:txBody>
      </p:sp>
      <p:sp>
        <p:nvSpPr>
          <p:cNvPr id="60" name="learning-flow-1">
            <a:extLst xmlns:a="http://schemas.openxmlformats.org/drawingml/2006/main">
              <a:ext uri="{FF2B5EF4-FFF2-40B4-BE49-F238E27FC236}">
                <a16:creationId xmlns:a16="http://schemas.microsoft.com/office/drawing/2014/main" id="{D2A9A3C9-67DA-4C8D-8046-BC29877689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42582" y="8439789"/>
            <a:ext cx="1761863" cy="30457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829" b="1">
                <a:solidFill>
                  <a:srgbClr val="177A7E"/>
                </a:solidFill>
                <a:latin typeface="Noto Sans JP"/>
                <a:ea typeface="Noto Sans JP"/>
                <a:cs typeface="Noto Sans JP"/>
              </a:defRPr>
            </a:defPPr>
          </a:lstStyle>
          <a:p xmlns:a="http://schemas.openxmlformats.org/drawingml/2006/main">
            <a:pPr algn="l">
              <a:defRPr sz="1829" b="1">
                <a:solidFill>
                  <a:srgbClr val="177A7E"/>
                </a:solidFill>
                <a:latin typeface="Noto Sans JP"/>
                <a:ea typeface="Noto Sans JP"/>
                <a:cs typeface="Noto Sans JP"/>
              </a:defRPr>
            </a:pPr>
            <a:r>
              <a:rPr sz="1829" b="1">
                <a:solidFill>
                  <a:srgbClr val="177A7E"/>
                </a:solidFill>
                <a:latin typeface="Noto Sans JP"/>
                <a:ea typeface="Noto Sans JP"/>
                <a:cs typeface="Noto Sans JP"/>
              </a:rPr>
              <a:t>問いを持つ</a:t>
            </a:r>
          </a:p>
        </p:txBody>
      </p:sp>
      <p:sp>
        <p:nvSpPr>
          <p:cNvPr id="61" name="learning-flow-2">
            <a:extLst xmlns:a="http://schemas.openxmlformats.org/drawingml/2006/main">
              <a:ext uri="{FF2B5EF4-FFF2-40B4-BE49-F238E27FC236}">
                <a16:creationId xmlns:a16="http://schemas.microsoft.com/office/drawing/2014/main" id="{502A8A4E-C533-4EC3-8ABF-AC1EC52981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76945" y="8439789"/>
            <a:ext cx="2242371" cy="30457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829" b="1">
                <a:solidFill>
                  <a:srgbClr val="177A7E"/>
                </a:solidFill>
                <a:latin typeface="Noto Sans JP"/>
                <a:ea typeface="Noto Sans JP"/>
                <a:cs typeface="Noto Sans JP"/>
              </a:defRPr>
            </a:defPPr>
          </a:lstStyle>
          <a:p xmlns:a="http://schemas.openxmlformats.org/drawingml/2006/main">
            <a:pPr algn="l">
              <a:defRPr sz="1829" b="1">
                <a:solidFill>
                  <a:srgbClr val="177A7E"/>
                </a:solidFill>
                <a:latin typeface="Noto Sans JP"/>
                <a:ea typeface="Noto Sans JP"/>
                <a:cs typeface="Noto Sans JP"/>
              </a:defRPr>
            </a:pPr>
            <a:r>
              <a:rPr sz="1829" b="1">
                <a:solidFill>
                  <a:srgbClr val="177A7E"/>
                </a:solidFill>
                <a:latin typeface="Noto Sans JP"/>
                <a:ea typeface="Noto Sans JP"/>
                <a:cs typeface="Noto Sans JP"/>
              </a:rPr>
              <a:t>学ぶ・体験する</a:t>
            </a:r>
          </a:p>
        </p:txBody>
      </p:sp>
      <p:sp>
        <p:nvSpPr>
          <p:cNvPr id="62" name="learning-flow-3">
            <a:extLst xmlns:a="http://schemas.openxmlformats.org/drawingml/2006/main">
              <a:ext uri="{FF2B5EF4-FFF2-40B4-BE49-F238E27FC236}">
                <a16:creationId xmlns:a16="http://schemas.microsoft.com/office/drawing/2014/main" id="{659C073F-58BA-41CF-B262-72DF4F092C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51772" y="8439789"/>
            <a:ext cx="1521609" cy="30457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829" b="1">
                <a:solidFill>
                  <a:srgbClr val="177A7E"/>
                </a:solidFill>
                <a:latin typeface="Noto Sans JP"/>
                <a:ea typeface="Noto Sans JP"/>
                <a:cs typeface="Noto Sans JP"/>
              </a:defRPr>
            </a:defPPr>
          </a:lstStyle>
          <a:p xmlns:a="http://schemas.openxmlformats.org/drawingml/2006/main">
            <a:pPr algn="l">
              <a:defRPr sz="1829" b="1">
                <a:solidFill>
                  <a:srgbClr val="177A7E"/>
                </a:solidFill>
                <a:latin typeface="Noto Sans JP"/>
                <a:ea typeface="Noto Sans JP"/>
                <a:cs typeface="Noto Sans JP"/>
              </a:defRPr>
            </a:pPr>
            <a:r>
              <a:rPr sz="1829" b="1">
                <a:solidFill>
                  <a:srgbClr val="177A7E"/>
                </a:solidFill>
                <a:latin typeface="Noto Sans JP"/>
                <a:ea typeface="Noto Sans JP"/>
                <a:cs typeface="Noto Sans JP"/>
              </a:rPr>
              <a:t>対話する</a:t>
            </a:r>
          </a:p>
        </p:txBody>
      </p:sp>
      <p:sp>
        <p:nvSpPr>
          <p:cNvPr id="63" name="learning-flow-4">
            <a:extLst xmlns:a="http://schemas.openxmlformats.org/drawingml/2006/main">
              <a:ext uri="{FF2B5EF4-FFF2-40B4-BE49-F238E27FC236}">
                <a16:creationId xmlns:a16="http://schemas.microsoft.com/office/drawing/2014/main" id="{662289A0-30F4-468B-86A0-0784CD5BBF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73804" y="8439789"/>
            <a:ext cx="1681778" cy="30457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829" b="1">
                <a:solidFill>
                  <a:srgbClr val="177A7E"/>
                </a:solidFill>
                <a:latin typeface="Noto Sans JP"/>
                <a:ea typeface="Noto Sans JP"/>
                <a:cs typeface="Noto Sans JP"/>
              </a:defRPr>
            </a:defPPr>
          </a:lstStyle>
          <a:p xmlns:a="http://schemas.openxmlformats.org/drawingml/2006/main">
            <a:pPr algn="l">
              <a:defRPr sz="1829" b="1">
                <a:solidFill>
                  <a:srgbClr val="177A7E"/>
                </a:solidFill>
                <a:latin typeface="Noto Sans JP"/>
                <a:ea typeface="Noto Sans JP"/>
                <a:cs typeface="Noto Sans JP"/>
              </a:defRPr>
            </a:pPr>
            <a:r>
              <a:rPr sz="1829" b="1">
                <a:solidFill>
                  <a:srgbClr val="177A7E"/>
                </a:solidFill>
                <a:latin typeface="Noto Sans JP"/>
                <a:ea typeface="Noto Sans JP"/>
                <a:cs typeface="Noto Sans JP"/>
              </a:rPr>
              <a:t>振り返る</a:t>
            </a:r>
          </a:p>
        </p:txBody>
      </p:sp>
      <p:sp>
        <p:nvSpPr>
          <p:cNvPr id="64" name="learning-flow-5">
            <a:extLst xmlns:a="http://schemas.openxmlformats.org/drawingml/2006/main">
              <a:ext uri="{FF2B5EF4-FFF2-40B4-BE49-F238E27FC236}">
                <a16:creationId xmlns:a16="http://schemas.microsoft.com/office/drawing/2014/main" id="{D4146089-8B31-474B-95CD-E0BD700A50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11853" y="8439789"/>
            <a:ext cx="3331522" cy="30457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829" b="1">
                <a:solidFill>
                  <a:srgbClr val="177A7E"/>
                </a:solidFill>
                <a:latin typeface="Noto Sans JP"/>
                <a:ea typeface="Noto Sans JP"/>
                <a:cs typeface="Noto Sans JP"/>
              </a:defRPr>
            </a:defPPr>
          </a:lstStyle>
          <a:p xmlns:a="http://schemas.openxmlformats.org/drawingml/2006/main">
            <a:pPr algn="l">
              <a:defRPr sz="1829" b="1">
                <a:solidFill>
                  <a:srgbClr val="177A7E"/>
                </a:solidFill>
                <a:latin typeface="Noto Sans JP"/>
                <a:ea typeface="Noto Sans JP"/>
                <a:cs typeface="Noto Sans JP"/>
              </a:defRPr>
            </a:pPr>
            <a:r>
              <a:rPr sz="1829" b="1">
                <a:solidFill>
                  <a:srgbClr val="177A7E"/>
                </a:solidFill>
                <a:latin typeface="Noto Sans JP"/>
                <a:ea typeface="Noto Sans JP"/>
                <a:cs typeface="Noto Sans JP"/>
              </a:rPr>
              <a:t>自分で次を決める</a:t>
            </a:r>
          </a:p>
        </p:txBody>
      </p:sp>
      <p:cxnSp>
        <p:nvCxnSpPr>
          <p:cNvPr id="65" name="learning-flow-arrow-0">
            <a:extLst xmlns:a="http://schemas.openxmlformats.org/drawingml/2006/main">
              <a:ext uri="{FF2B5EF4-FFF2-40B4-BE49-F238E27FC236}">
                <a16:creationId xmlns:a16="http://schemas.microsoft.com/office/drawing/2014/main" id="{F732BA4D-021D-4148-ACD5-2B11D0B01ACC}"/>
              </a:ext>
            </a:extLst>
          </p:cNvPr>
          <p:cNvCxnSpPr/>
          <p:nvPr/>
        </p:nvCxnSpPr>
        <p:spPr>
          <a:xfrm xmlns:a="http://schemas.openxmlformats.org/drawingml/2006/main">
            <a:off x="1938049" y="8592074"/>
            <a:ext cx="352373" cy="0"/>
          </a:xfrm>
          <a:prstGeom xmlns:a="http://schemas.openxmlformats.org/drawingml/2006/main" prst="straightConnector1">
            <a:avLst/>
          </a:prstGeom>
          <a:ln xmlns:a="http://schemas.openxmlformats.org/drawingml/2006/main" w="18419">
            <a:solidFill>
              <a:srgbClr val="177A7E"/>
            </a:solidFill>
            <a:prstDash val="solid"/>
            <a:tailEnd type="triangle" w="med" len="med"/>
          </a:ln>
        </p:spPr>
      </p:cxnSp>
      <p:cxnSp>
        <p:nvCxnSpPr>
          <p:cNvPr id="66" name="learning-flow-arrow-1">
            <a:extLst xmlns:a="http://schemas.openxmlformats.org/drawingml/2006/main">
              <a:ext uri="{FF2B5EF4-FFF2-40B4-BE49-F238E27FC236}">
                <a16:creationId xmlns:a16="http://schemas.microsoft.com/office/drawing/2014/main" id="{6944BAD5-183A-4A9D-9855-936C84BAD73F}"/>
              </a:ext>
            </a:extLst>
          </p:cNvPr>
          <p:cNvCxnSpPr/>
          <p:nvPr/>
        </p:nvCxnSpPr>
        <p:spPr>
          <a:xfrm xmlns:a="http://schemas.openxmlformats.org/drawingml/2006/main">
            <a:off x="4148386" y="8592074"/>
            <a:ext cx="352373" cy="0"/>
          </a:xfrm>
          <a:prstGeom xmlns:a="http://schemas.openxmlformats.org/drawingml/2006/main" prst="straightConnector1">
            <a:avLst/>
          </a:prstGeom>
          <a:ln xmlns:a="http://schemas.openxmlformats.org/drawingml/2006/main" w="18419">
            <a:solidFill>
              <a:srgbClr val="177A7E"/>
            </a:solidFill>
            <a:prstDash val="solid"/>
            <a:tailEnd type="triangle" w="med" len="med"/>
          </a:ln>
        </p:spPr>
      </p:cxnSp>
      <p:cxnSp>
        <p:nvCxnSpPr>
          <p:cNvPr id="67" name="learning-flow-arrow-2">
            <a:extLst xmlns:a="http://schemas.openxmlformats.org/drawingml/2006/main">
              <a:ext uri="{FF2B5EF4-FFF2-40B4-BE49-F238E27FC236}">
                <a16:creationId xmlns:a16="http://schemas.microsoft.com/office/drawing/2014/main" id="{17A9E926-6C2A-4C7D-90E9-15CBC8078037}"/>
              </a:ext>
            </a:extLst>
          </p:cNvPr>
          <p:cNvCxnSpPr/>
          <p:nvPr/>
        </p:nvCxnSpPr>
        <p:spPr>
          <a:xfrm xmlns:a="http://schemas.openxmlformats.org/drawingml/2006/main">
            <a:off x="6847239" y="8592074"/>
            <a:ext cx="384406" cy="0"/>
          </a:xfrm>
          <a:prstGeom xmlns:a="http://schemas.openxmlformats.org/drawingml/2006/main" prst="straightConnector1">
            <a:avLst/>
          </a:prstGeom>
          <a:ln xmlns:a="http://schemas.openxmlformats.org/drawingml/2006/main" w="18419">
            <a:solidFill>
              <a:srgbClr val="177A7E"/>
            </a:solidFill>
            <a:prstDash val="solid"/>
            <a:tailEnd type="triangle" w="med" len="med"/>
          </a:ln>
        </p:spPr>
      </p:cxnSp>
      <p:cxnSp>
        <p:nvCxnSpPr>
          <p:cNvPr id="68" name="learning-flow-arrow-3">
            <a:extLst xmlns:a="http://schemas.openxmlformats.org/drawingml/2006/main">
              <a:ext uri="{FF2B5EF4-FFF2-40B4-BE49-F238E27FC236}">
                <a16:creationId xmlns:a16="http://schemas.microsoft.com/office/drawing/2014/main" id="{E9C004F2-0916-4BC9-AE0F-513D143D095E}"/>
              </a:ext>
            </a:extLst>
          </p:cNvPr>
          <p:cNvCxnSpPr/>
          <p:nvPr/>
        </p:nvCxnSpPr>
        <p:spPr>
          <a:xfrm xmlns:a="http://schemas.openxmlformats.org/drawingml/2006/main">
            <a:off x="8769271" y="8592074"/>
            <a:ext cx="360381" cy="0"/>
          </a:xfrm>
          <a:prstGeom xmlns:a="http://schemas.openxmlformats.org/drawingml/2006/main" prst="straightConnector1">
            <a:avLst/>
          </a:prstGeom>
          <a:ln xmlns:a="http://schemas.openxmlformats.org/drawingml/2006/main" w="18419">
            <a:solidFill>
              <a:srgbClr val="177A7E"/>
            </a:solidFill>
            <a:prstDash val="solid"/>
            <a:tailEnd type="triangle" w="med" len="med"/>
          </a:ln>
        </p:spPr>
      </p:cxnSp>
      <p:cxnSp>
        <p:nvCxnSpPr>
          <p:cNvPr id="69" name="learning-flow-arrow-4">
            <a:extLst xmlns:a="http://schemas.openxmlformats.org/drawingml/2006/main">
              <a:ext uri="{FF2B5EF4-FFF2-40B4-BE49-F238E27FC236}">
                <a16:creationId xmlns:a16="http://schemas.microsoft.com/office/drawing/2014/main" id="{4A28F65D-ED54-444C-B8EC-3A612F0F88A5}"/>
              </a:ext>
            </a:extLst>
          </p:cNvPr>
          <p:cNvCxnSpPr/>
          <p:nvPr/>
        </p:nvCxnSpPr>
        <p:spPr>
          <a:xfrm xmlns:a="http://schemas.openxmlformats.org/drawingml/2006/main">
            <a:off x="10715328" y="8592074"/>
            <a:ext cx="352373" cy="0"/>
          </a:xfrm>
          <a:prstGeom xmlns:a="http://schemas.openxmlformats.org/drawingml/2006/main" prst="straightConnector1">
            <a:avLst/>
          </a:prstGeom>
          <a:ln xmlns:a="http://schemas.openxmlformats.org/drawingml/2006/main" w="18419">
            <a:solidFill>
              <a:srgbClr val="177A7E"/>
            </a:solidFill>
            <a:prstDash val="solid"/>
            <a:tailEnd type="triangle" w="med" len="med"/>
          </a:ln>
        </p:spPr>
      </p:cxnSp>
      <p:sp>
        <p:nvSpPr>
          <p:cNvPr id="70" name="learning-flow-note">
            <a:extLst xmlns:a="http://schemas.openxmlformats.org/drawingml/2006/main">
              <a:ext uri="{FF2B5EF4-FFF2-40B4-BE49-F238E27FC236}">
                <a16:creationId xmlns:a16="http://schemas.microsoft.com/office/drawing/2014/main" id="{EB0A97F2-6783-4603-A03B-2CED5D8F7F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0762" y="8776419"/>
            <a:ext cx="13814605" cy="20839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261" b="0">
                <a:solidFill>
                  <a:srgbClr val="617580"/>
                </a:solidFill>
                <a:latin typeface="Noto Sans JP"/>
                <a:ea typeface="Noto Sans JP"/>
                <a:cs typeface="Noto Sans JP"/>
              </a:defRPr>
            </a:defPPr>
          </a:lstStyle>
          <a:p xmlns:a="http://schemas.openxmlformats.org/drawingml/2006/main">
            <a:pPr algn="l">
              <a:defRPr sz="1261" b="0">
                <a:solidFill>
                  <a:srgbClr val="617580"/>
                </a:solidFill>
                <a:latin typeface="Noto Sans JP"/>
                <a:ea typeface="Noto Sans JP"/>
                <a:cs typeface="Noto Sans JP"/>
              </a:defRPr>
            </a:pPr>
            <a:r>
              <a:rPr sz="1261" b="0">
                <a:solidFill>
                  <a:srgbClr val="617580"/>
                </a:solidFill>
                <a:latin typeface="Noto Sans JP"/>
                <a:ea typeface="Noto Sans JP"/>
                <a:cs typeface="Noto Sans JP"/>
              </a:rPr>
              <a:t>学びの組立て例。対話・振り返りは途中にも行います。職場体験・地域活動等の位置付けも、学校と確認します。</a:t>
            </a:r>
          </a:p>
        </p:txBody>
      </p:sp>
      <p:sp>
        <p:nvSpPr>
          <p:cNvPr id="71" name="passport">
            <a:extLst xmlns:a="http://schemas.openxmlformats.org/drawingml/2006/main">
              <a:ext uri="{FF2B5EF4-FFF2-40B4-BE49-F238E27FC236}">
                <a16:creationId xmlns:a16="http://schemas.microsoft.com/office/drawing/2014/main" id="{C3C76C37-361F-46C6-8429-6580D77827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0762" y="9072974"/>
            <a:ext cx="13814605" cy="240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482" b="1">
                <a:solidFill>
                  <a:srgbClr val="193642"/>
                </a:solidFill>
                <a:latin typeface="Noto Sans JP"/>
                <a:ea typeface="Noto Sans JP"/>
                <a:cs typeface="Noto Sans JP"/>
              </a:defRPr>
            </a:defPPr>
          </a:lstStyle>
          <a:p xmlns:a="http://schemas.openxmlformats.org/drawingml/2006/main">
            <a:pPr algn="l">
              <a:defRPr sz="1482" b="1">
                <a:solidFill>
                  <a:srgbClr val="193642"/>
                </a:solidFill>
                <a:latin typeface="Noto Sans JP"/>
                <a:ea typeface="Noto Sans JP"/>
                <a:cs typeface="Noto Sans JP"/>
              </a:defRPr>
            </a:pPr>
            <a:r>
              <a:rPr sz="1482" b="1">
                <a:solidFill>
                  <a:srgbClr val="193642"/>
                </a:solidFill>
                <a:latin typeface="Noto Sans JP"/>
                <a:ea typeface="Noto Sans JP"/>
                <a:cs typeface="Noto Sans JP"/>
              </a:rPr>
              <a:t>既存のキャリア・パスポート等を活用し、学級活動（3）・HR活動（3）で対話・振り返り・意思決定へ。</a:t>
            </a:r>
          </a:p>
        </p:txBody>
      </p:sp>
      <p:sp>
        <p:nvSpPr>
          <p:cNvPr id="72" name="record-use">
            <a:extLst xmlns:a="http://schemas.openxmlformats.org/drawingml/2006/main">
              <a:ext uri="{FF2B5EF4-FFF2-40B4-BE49-F238E27FC236}">
                <a16:creationId xmlns:a16="http://schemas.microsoft.com/office/drawing/2014/main" id="{628BFE4E-0D5E-4C48-AAEF-C14E4BF07A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0762" y="9369529"/>
            <a:ext cx="13814605" cy="200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293" b="0">
                <a:solidFill>
                  <a:srgbClr val="617580"/>
                </a:solidFill>
                <a:latin typeface="Noto Sans JP"/>
                <a:ea typeface="Noto Sans JP"/>
                <a:cs typeface="Noto Sans JP"/>
              </a:defRPr>
            </a:defPPr>
          </a:lstStyle>
          <a:p xmlns:a="http://schemas.openxmlformats.org/drawingml/2006/main">
            <a:pPr algn="l">
              <a:defRPr sz="1293" b="0">
                <a:solidFill>
                  <a:srgbClr val="617580"/>
                </a:solidFill>
                <a:latin typeface="Noto Sans JP"/>
                <a:ea typeface="Noto Sans JP"/>
                <a:cs typeface="Noto Sans JP"/>
              </a:defRPr>
            </a:pPr>
            <a:r>
              <a:rPr sz="1293" b="0">
                <a:solidFill>
                  <a:srgbClr val="617580"/>
                </a:solidFill>
                <a:latin typeface="Noto Sans JP"/>
                <a:ea typeface="Noto Sans JP"/>
                <a:cs typeface="Noto Sans JP"/>
              </a:rPr>
              <a:t>記録を精選し、次の学習・生活、次の学年・校種へ。決めたことを日常で試し、また振り返ります。</a:t>
            </a:r>
          </a:p>
        </p:txBody>
      </p:sp>
      <p:cxnSp>
        <p:nvCxnSpPr>
          <p:cNvPr id="73" name="footer-divider">
            <a:extLst xmlns:a="http://schemas.openxmlformats.org/drawingml/2006/main">
              <a:ext uri="{FF2B5EF4-FFF2-40B4-BE49-F238E27FC236}">
                <a16:creationId xmlns:a16="http://schemas.microsoft.com/office/drawing/2014/main" id="{144E1D0E-475C-4E74-9F50-066CDE1946F7}"/>
              </a:ext>
            </a:extLst>
          </p:cNvPr>
          <p:cNvCxnSpPr/>
          <p:nvPr/>
        </p:nvCxnSpPr>
        <p:spPr>
          <a:xfrm xmlns:a="http://schemas.openxmlformats.org/drawingml/2006/main">
            <a:off x="576610" y="9666084"/>
            <a:ext cx="13958757" cy="0"/>
          </a:xfrm>
          <a:prstGeom xmlns:a="http://schemas.openxmlformats.org/drawingml/2006/main" prst="straightConnector1">
            <a:avLst/>
          </a:prstGeom>
          <a:ln xmlns:a="http://schemas.openxmlformats.org/drawingml/2006/main" w="10411">
            <a:solidFill>
              <a:srgbClr val="C9DEDE"/>
            </a:solidFill>
            <a:prstDash val="solid"/>
          </a:ln>
        </p:spPr>
      </p:cxnSp>
      <p:sp>
        <p:nvSpPr>
          <p:cNvPr id="74" name="outcomes">
            <a:extLst xmlns:a="http://schemas.openxmlformats.org/drawingml/2006/main">
              <a:ext uri="{FF2B5EF4-FFF2-40B4-BE49-F238E27FC236}">
                <a16:creationId xmlns:a16="http://schemas.microsoft.com/office/drawing/2014/main" id="{0B013315-2B72-4296-8BDF-07FDBAAAEC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6652" y="9762264"/>
            <a:ext cx="13902698" cy="39273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293" b="0">
                <a:solidFill>
                  <a:srgbClr val="193642"/>
                </a:solidFill>
                <a:latin typeface="Noto Sans JP"/>
                <a:ea typeface="Noto Sans JP"/>
                <a:cs typeface="Noto Sans JP"/>
              </a:defRPr>
            </a:defPPr>
          </a:lstStyle>
          <a:p xmlns:a="http://schemas.openxmlformats.org/drawingml/2006/main">
            <a:pPr algn="l">
              <a:defRPr sz="1293" b="0">
                <a:solidFill>
                  <a:srgbClr val="193642"/>
                </a:solidFill>
                <a:latin typeface="Noto Sans JP"/>
                <a:ea typeface="Noto Sans JP"/>
                <a:cs typeface="Noto Sans JP"/>
              </a:defRPr>
            </a:pPr>
            <a:r>
              <a:rPr sz="1293" b="0">
                <a:solidFill>
                  <a:srgbClr val="193642"/>
                </a:solidFill>
                <a:latin typeface="Noto Sans JP"/>
                <a:ea typeface="Noto Sans JP"/>
                <a:cs typeface="Noto Sans JP"/>
              </a:rPr>
              <a:t>目指す成果　こども：自分と社会を知り、次の一歩を試す　／　先生：教材・地域との関係・準備負担の軽減</a:t>
            </a:r>
          </a:p>
          <a:p xmlns:a="http://schemas.openxmlformats.org/drawingml/2006/main">
            <a:pPr algn="l">
              <a:defRPr sz="1293" b="0">
                <a:solidFill>
                  <a:srgbClr val="193642"/>
                </a:solidFill>
                <a:latin typeface="Noto Sans JP"/>
                <a:ea typeface="Noto Sans JP"/>
                <a:cs typeface="Noto Sans JP"/>
              </a:defRPr>
            </a:pPr>
            <a:r>
              <a:rPr sz="1293" b="0">
                <a:solidFill>
                  <a:srgbClr val="193642"/>
                </a:solidFill>
                <a:latin typeface="Noto Sans JP"/>
                <a:ea typeface="Noto Sans JP"/>
                <a:cs typeface="Noto Sans JP"/>
              </a:rPr>
              <a:t>学校：実践記録と評価結果を、全体計画・年間指導計画の改善へ</a:t>
            </a:r>
          </a:p>
        </p:txBody>
      </p:sp>
      <p:sp>
        <p:nvSpPr>
          <p:cNvPr id="75" name="call-to-action">
            <a:extLst xmlns:a="http://schemas.openxmlformats.org/drawingml/2006/main">
              <a:ext uri="{FF2B5EF4-FFF2-40B4-BE49-F238E27FC236}">
                <a16:creationId xmlns:a16="http://schemas.microsoft.com/office/drawing/2014/main" id="{2A0516A7-93E0-4CB3-8590-99A7F59353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6652" y="10203088"/>
            <a:ext cx="10811430" cy="27251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513" b="1">
                <a:solidFill>
                  <a:srgbClr val="177A7E"/>
                </a:solidFill>
                <a:latin typeface="Noto Sans JP"/>
                <a:ea typeface="Noto Sans JP"/>
                <a:cs typeface="Noto Sans JP"/>
              </a:defRPr>
            </a:defPPr>
          </a:lstStyle>
          <a:p xmlns:a="http://schemas.openxmlformats.org/drawingml/2006/main">
            <a:pPr algn="l">
              <a:defRPr sz="1513" b="1">
                <a:solidFill>
                  <a:srgbClr val="177A7E"/>
                </a:solidFill>
                <a:latin typeface="Noto Sans JP"/>
                <a:ea typeface="Noto Sans JP"/>
                <a:cs typeface="Noto Sans JP"/>
              </a:defRPr>
            </a:pPr>
            <a:r>
              <a:rPr sz="1513" b="1">
                <a:solidFill>
                  <a:srgbClr val="177A7E"/>
                </a:solidFill>
                <a:latin typeface="Noto Sans JP"/>
                <a:ea typeface="Noto Sans JP"/>
                <a:cs typeface="Noto Sans JP"/>
              </a:rPr>
              <a:t>まずは、今ある授業・行事の「ここを手伝ってほしい」から、お聞かせください。</a:t>
            </a:r>
          </a:p>
        </p:txBody>
      </p:sp>
      <p:sp>
        <p:nvSpPr>
          <p:cNvPr id="76" name="contact-email">
            <a:extLst xmlns:a="http://schemas.openxmlformats.org/drawingml/2006/main">
              <a:ext uri="{FF2B5EF4-FFF2-40B4-BE49-F238E27FC236}">
                <a16:creationId xmlns:a16="http://schemas.microsoft.com/office/drawing/2014/main" id="{74D3048A-3D63-4461-B83A-BE4E3E26EE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92150" y="10235148"/>
            <a:ext cx="3043217" cy="240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387" b="1">
                <a:solidFill>
                  <a:srgbClr val="177A7E"/>
                </a:solidFill>
                <a:latin typeface="Noto Sans JP"/>
                <a:ea typeface="Noto Sans JP"/>
                <a:cs typeface="Noto Sans JP"/>
              </a:defRPr>
            </a:defPPr>
          </a:lstStyle>
          <a:p xmlns:a="http://schemas.openxmlformats.org/drawingml/2006/main">
            <a:pPr algn="r">
              <a:defRPr sz="1387" b="1">
                <a:solidFill>
                  <a:srgbClr val="177A7E"/>
                </a:solidFill>
                <a:latin typeface="Noto Sans JP"/>
                <a:ea typeface="Noto Sans JP"/>
                <a:cs typeface="Noto Sans JP"/>
              </a:defRPr>
            </a:pPr>
            <a:r>
              <a:rPr sz="1387" b="1">
                <a:solidFill>
                  <a:srgbClr val="177A7E"/>
                </a:solidFill>
                <a:latin typeface="Noto Sans JP"/>
                <a:ea typeface="Noto Sans JP"/>
                <a:cs typeface="Noto Sans JP"/>
                <a:hlinkClick xmlns:r="http://schemas.openxmlformats.org/officeDocument/2006/relationships" r:id="Ra2666fde479b4fdf"/>
              </a:rPr>
              <a:t>toi.manabi@gmail.com</a:t>
            </a:r>
          </a:p>
        </p:txBody>
      </p:sp>
      <p:sp>
        <p:nvSpPr>
          <p:cNvPr id="77" name="author">
            <a:extLst xmlns:a="http://schemas.openxmlformats.org/drawingml/2006/main">
              <a:ext uri="{FF2B5EF4-FFF2-40B4-BE49-F238E27FC236}">
                <a16:creationId xmlns:a16="http://schemas.microsoft.com/office/drawing/2014/main" id="{7CA60AA7-CD1C-48A6-9F52-844B0D4999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6652" y="10499643"/>
            <a:ext cx="5605927" cy="14427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914" b="1">
                <a:solidFill>
                  <a:srgbClr val="193642"/>
                </a:solidFill>
                <a:latin typeface="Noto Sans JP"/>
                <a:ea typeface="Noto Sans JP"/>
                <a:cs typeface="Noto Sans JP"/>
              </a:defRPr>
            </a:defPPr>
          </a:lstStyle>
          <a:p xmlns:a="http://schemas.openxmlformats.org/drawingml/2006/main">
            <a:pPr algn="l">
              <a:defRPr sz="914" b="1">
                <a:solidFill>
                  <a:srgbClr val="193642"/>
                </a:solidFill>
                <a:latin typeface="Noto Sans JP"/>
                <a:ea typeface="Noto Sans JP"/>
                <a:cs typeface="Noto Sans JP"/>
              </a:defRPr>
            </a:pPr>
            <a:r>
              <a:rPr sz="914" b="1">
                <a:solidFill>
                  <a:srgbClr val="193642"/>
                </a:solidFill>
                <a:latin typeface="Noto Sans JP"/>
                <a:ea typeface="Noto Sans JP"/>
                <a:cs typeface="Noto Sans JP"/>
              </a:rPr>
              <a:t>吉田正之｜キャリア教育案内人</a:t>
            </a:r>
          </a:p>
        </p:txBody>
      </p:sp>
      <p:sp>
        <p:nvSpPr>
          <p:cNvPr id="78" name="reference-disclosure">
            <a:extLst xmlns:a="http://schemas.openxmlformats.org/drawingml/2006/main">
              <a:ext uri="{FF2B5EF4-FFF2-40B4-BE49-F238E27FC236}">
                <a16:creationId xmlns:a16="http://schemas.microsoft.com/office/drawing/2014/main" id="{19985779-9980-49A3-A681-EB02D6D786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28594" y="10499643"/>
            <a:ext cx="6406773" cy="14427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883" b="0">
                <a:solidFill>
                  <a:srgbClr val="617580"/>
                </a:solidFill>
                <a:latin typeface="Noto Sans JP"/>
                <a:ea typeface="Noto Sans JP"/>
                <a:cs typeface="Noto Sans JP"/>
              </a:defRPr>
            </a:defPPr>
          </a:lstStyle>
          <a:p xmlns:a="http://schemas.openxmlformats.org/drawingml/2006/main">
            <a:pPr algn="r">
              <a:defRPr sz="883" b="0">
                <a:solidFill>
                  <a:srgbClr val="617580"/>
                </a:solidFill>
                <a:latin typeface="Noto Sans JP"/>
                <a:ea typeface="Noto Sans JP"/>
                <a:cs typeface="Noto Sans JP"/>
              </a:defRPr>
            </a:pPr>
            <a:r>
              <a:rPr sz="883" b="0">
                <a:solidFill>
                  <a:srgbClr val="617580"/>
                </a:solidFill>
                <a:latin typeface="Noto Sans JP"/>
                <a:ea typeface="Noto Sans JP"/>
                <a:cs typeface="Noto Sans JP"/>
              </a:rPr>
              <a:t>出典：文科省手引き等・福島県R8重点（別冊）。R9方針・各校計画との最終照合待ち。</a:t>
            </a:r>
          </a:p>
        </p:txBody>
      </p:sp>
    </p:spTree>
    <p:extLst>
      <p:ext uri="{BB962C8B-B14F-4D97-AF65-F5344CB8AC3E}">
        <p14:creationId xmlns:p14="http://schemas.microsoft.com/office/powerpoint/2010/main" val="920325778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2026-10-15T01:38:19.1480000Z</dcterms:created>
  <dcterms:modified xsi:type="dcterms:W3CDTF">2026-10-15T01:38:19.1480000Z</dcterms:modified>
</coreProperties>
</file>