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授業でできるキャリア教育｜教科・学級活動・キャリア・パスポート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キャリア・パスポートは、書いて終わりにしません。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キャリア・パスポートを“書いて終わり”にしない使い方シート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011680"/>
            <a:ext cx="50292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2D3440"/>
                </a:solidFill>
                <a:latin typeface="Yu Gothic"/>
              </a:rPr>
              <a:t>キャリア・パスポートは、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D3440"/>
                </a:solidFill>
                <a:latin typeface="Yu Gothic"/>
              </a:rPr>
              <a:t>学んだこと・気づいたこと・次にやってみたいことを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D3440"/>
                </a:solidFill>
                <a:latin typeface="Yu Gothic"/>
              </a:rPr>
              <a:t>次の学びにつなぐ記録です。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80560"/>
            <a:ext cx="52120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D3440"/>
                </a:solidFill>
                <a:latin typeface="Yu Gothic"/>
              </a:rPr>
              <a:t>「書くこと」自体を目的にするのではなく、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D3440"/>
                </a:solidFill>
                <a:latin typeface="Yu Gothic"/>
              </a:rPr>
              <a:t>授業・体験・面談をつなぎ、次の一歩を考えるために使います。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148840"/>
            <a:ext cx="4754880" cy="2468880"/>
          </a:xfrm>
          <a:prstGeom prst="roundRect">
            <a:avLst/>
          </a:prstGeom>
          <a:solidFill>
            <a:srgbClr val="EFF7F1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2276856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大切な3つの流れ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1968" y="2651760"/>
            <a:ext cx="4352544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経験する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振り返る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次へつなぐ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577840"/>
            <a:ext cx="10515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5F6776"/>
                </a:solidFill>
                <a:latin typeface="Yu Gothic"/>
              </a:rPr>
              <a:t>出所：文部科学省「キャリア・パスポート例示資料等について」「小学校キャリア教育の手引き」「中学校・高等学校キャリア教育の手引き」を参考に整理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授業でできるキャリア教育｜教科・学級活動・キャリア・パスポート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授業・体験・面談をつなぐと、記録が生きます。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使う場面を分けて考える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57400"/>
            <a:ext cx="3474720" cy="2834640"/>
          </a:xfrm>
          <a:prstGeom prst="roundRect">
            <a:avLst/>
          </a:prstGeom>
          <a:solidFill>
            <a:srgbClr val="EDF3FA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18541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授業で使う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560320"/>
            <a:ext cx="3072384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授業後に「分かったこと」「気になったこと」を残す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教科や学級活動の学びを見直す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1688" y="2057400"/>
            <a:ext cx="3474720" cy="283464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218541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体験で使う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2855" y="2560320"/>
            <a:ext cx="3072384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職場体験や地域連携の前後で使う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体験前の問いと体験後の気づきをつなぐ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2057400"/>
            <a:ext cx="3474720" cy="2834640"/>
          </a:xfrm>
          <a:prstGeom prst="roundRect">
            <a:avLst/>
          </a:prstGeom>
          <a:solidFill>
            <a:srgbClr val="F8F1F5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218541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面談で使う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6" y="2560320"/>
            <a:ext cx="3072384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三者面談や進路面談で振り返る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本人の言葉で「次」を確かめる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5257800"/>
            <a:ext cx="10424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D3440"/>
                </a:solidFill>
                <a:latin typeface="Yu Gothic"/>
              </a:rPr>
              <a:t>一つの場面だけで終わらせず、複数の場面をつなぐことで「書いた意味」が見えやすくなります。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授業でできるキャリア教育｜教科・学級活動・キャリア・パスポート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書く前に問いを置くと、振り返りが深まります。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書かせる前の一言を準備する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103120"/>
            <a:ext cx="3429000" cy="2788920"/>
          </a:xfrm>
          <a:prstGeom prst="roundRect">
            <a:avLst/>
          </a:prstGeom>
          <a:solidFill>
            <a:srgbClr val="EDF3FA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31136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授業の後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606039"/>
            <a:ext cx="3026664" cy="21488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今日、分かったことは？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もっと知りたいことは？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次に試したいことは？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9976" y="2103120"/>
            <a:ext cx="3429000" cy="278892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62856" y="2231136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体験の後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606039"/>
            <a:ext cx="3026664" cy="21488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印象に残ったことは？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なぜ気になった？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自分とのつながりは？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3" y="2103120"/>
            <a:ext cx="3429000" cy="2788920"/>
          </a:xfrm>
          <a:prstGeom prst="roundRect">
            <a:avLst/>
          </a:prstGeom>
          <a:solidFill>
            <a:srgbClr val="F8F1F5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84463" y="2231136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面談の前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2606039"/>
            <a:ext cx="3026664" cy="21488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最近の記録で共通することは？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次に話したいことは？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今の不安は何？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5230368"/>
            <a:ext cx="1051560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D3440"/>
                </a:solidFill>
                <a:latin typeface="Yu Gothic"/>
              </a:rPr>
              <a:t>書く欄だけを渡すより、短い問いを添える方が、こどもの言葉が出やすくなります。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授業でできるキャリア教育｜教科・学級活動・キャリア・パスポート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見返して次へつなぐと、キャリア・パスポートが動き出します。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「書いた後」の使い方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240280"/>
            <a:ext cx="2331720" cy="1828800"/>
          </a:xfrm>
          <a:prstGeom prst="roundRect">
            <a:avLst/>
          </a:prstGeom>
          <a:solidFill>
            <a:srgbClr val="EDF3FA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2350008"/>
            <a:ext cx="20025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① 見返す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697480"/>
            <a:ext cx="19202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前の記録を読む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気になる言葉に印をつける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18688" y="2240280"/>
            <a:ext cx="2331720" cy="182880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3280" y="2350008"/>
            <a:ext cx="20025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② 比べる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19856" y="2697480"/>
            <a:ext cx="19202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前と今の変化を見る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同じ悩みも見つける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79008" y="2240280"/>
            <a:ext cx="2331720" cy="1828800"/>
          </a:xfrm>
          <a:prstGeom prst="roundRect">
            <a:avLst/>
          </a:prstGeom>
          <a:solidFill>
            <a:srgbClr val="F8F1F5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0" y="2350008"/>
            <a:ext cx="20025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③ 話す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89320" y="2697480"/>
            <a:ext cx="19202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先生・保護者と対話する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自分の言葉で説明する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39327" y="2240280"/>
            <a:ext cx="2331720" cy="1828800"/>
          </a:xfrm>
          <a:prstGeom prst="roundRect">
            <a:avLst/>
          </a:prstGeom>
          <a:solidFill>
            <a:srgbClr val="EFF7F1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19" y="2350008"/>
            <a:ext cx="20025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④ 次へ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40496" y="2697480"/>
            <a:ext cx="19202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次にやることを一つ決める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D3440"/>
                </a:solidFill>
                <a:latin typeface="Yu Gothic"/>
              </a:rPr>
              <a:t>次回の活動へつなぐ</a:t>
            </a:r>
          </a:p>
        </p:txBody>
      </p:sp>
      <p:sp>
        <p:nvSpPr>
          <p:cNvPr id="21" name="Chevron 20"/>
          <p:cNvSpPr/>
          <p:nvPr/>
        </p:nvSpPr>
        <p:spPr>
          <a:xfrm>
            <a:off x="2834640" y="2834640"/>
            <a:ext cx="256032" cy="411480"/>
          </a:xfrm>
          <a:prstGeom prst="chevron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394960" y="2834640"/>
            <a:ext cx="256032" cy="411480"/>
          </a:xfrm>
          <a:prstGeom prst="chevron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Chevron 22"/>
          <p:cNvSpPr/>
          <p:nvPr/>
        </p:nvSpPr>
        <p:spPr>
          <a:xfrm>
            <a:off x="7955279" y="2834640"/>
            <a:ext cx="256032" cy="411480"/>
          </a:xfrm>
          <a:prstGeom prst="chevron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4983480"/>
            <a:ext cx="104241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D3440"/>
                </a:solidFill>
                <a:latin typeface="Yu Gothic"/>
              </a:rPr>
              <a:t>キャリア・パスポートは「ためる箱」ではなく、見返し、比べ、話し、次へつなぐための道具です。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授業でできるキャリア教育｜教科・学級活動・キャリア・パスポート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まずは一つの授業から、使い方を試してみませんか。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初回相談30分無料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1E3F6F"/>
                </a:solidFill>
                <a:latin typeface="Yu Gothic"/>
              </a:rPr>
              <a:t>使い始めのポイント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688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まだ何を記録するかを決めていなくてもOK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授業・体験・面談のどこで使うかを相談できます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初回相談30分無料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663440"/>
            <a:ext cx="5074920" cy="914400"/>
          </a:xfrm>
          <a:prstGeom prst="roundRect">
            <a:avLst/>
          </a:prstGeom>
          <a:solidFill>
            <a:srgbClr val="ED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864608"/>
            <a:ext cx="466344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E3F6F"/>
                </a:solidFill>
                <a:latin typeface="Yu Gothic"/>
              </a:rPr>
              <a:t>相談窓口：toi.manabi@gmail.com（資料番号を添えて相談できます）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2011680"/>
            <a:ext cx="32004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1E3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ine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2423160"/>
            <a:ext cx="2377440" cy="23774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03720" y="546811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5F6776"/>
                </a:solidFill>
                <a:latin typeface="Yu Gothic"/>
              </a:rPr>
              <a:t>その後は支援範囲と費用を確認し、お見積もりします。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578815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1E3F6F"/>
                </a:solidFill>
                <a:latin typeface="Yu Gothic"/>
              </a:rPr>
              <a:t>書いて終わらせず、一緒に次へつなげます。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吉田正之</dc:creator>
  <cp:keywords/>
  <dc:description>generated using python-pptx</dc:description>
  <cp:lastModifiedBy>吉田正之</cp:lastModifiedBy>
  <cp:revision>1</cp:revision>
  <dcterms:created xsi:type="dcterms:W3CDTF">2013-01-27T09:14:16Z</dcterms:created>
  <dcterms:modified xsi:type="dcterms:W3CDTF">2013-01-27T09:15:58Z</dcterms:modified>
  <cp:category/>
</cp:coreProperties>
</file>